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60" r:id="rId1"/>
  </p:sldMasterIdLst>
  <p:notesMasterIdLst>
    <p:notesMasterId r:id="rId22"/>
  </p:notesMasterIdLst>
  <p:sldIdLst>
    <p:sldId id="256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6" r:id="rId18"/>
    <p:sldId id="275" r:id="rId19"/>
    <p:sldId id="266" r:id="rId20"/>
    <p:sldId id="274" r:id="rId21"/>
  </p:sldIdLst>
  <p:sldSz cx="9144000" cy="6858000" type="screen4x3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Tunga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4" autoAdjust="0"/>
  </p:normalViewPr>
  <p:slideViewPr>
    <p:cSldViewPr>
      <p:cViewPr>
        <p:scale>
          <a:sx n="75" d="100"/>
          <a:sy n="75" d="100"/>
        </p:scale>
        <p:origin x="-66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8.xml"/><Relationship Id="rId13" Type="http://schemas.openxmlformats.org/officeDocument/2006/relationships/slide" Target="../slides/slide17.xml"/><Relationship Id="rId3" Type="http://schemas.openxmlformats.org/officeDocument/2006/relationships/slide" Target="../slides/slide4.xml"/><Relationship Id="rId7" Type="http://schemas.openxmlformats.org/officeDocument/2006/relationships/slide" Target="../slides/slide13.xml"/><Relationship Id="rId12" Type="http://schemas.openxmlformats.org/officeDocument/2006/relationships/slide" Target="../slides/slide15.xml"/><Relationship Id="rId2" Type="http://schemas.openxmlformats.org/officeDocument/2006/relationships/slide" Target="../slides/slide3.xml"/><Relationship Id="rId1" Type="http://schemas.openxmlformats.org/officeDocument/2006/relationships/slide" Target="../slides/slide10.xml"/><Relationship Id="rId6" Type="http://schemas.openxmlformats.org/officeDocument/2006/relationships/slide" Target="../slides/slide7.xml"/><Relationship Id="rId11" Type="http://schemas.openxmlformats.org/officeDocument/2006/relationships/slide" Target="../slides/slide12.xml"/><Relationship Id="rId5" Type="http://schemas.openxmlformats.org/officeDocument/2006/relationships/slide" Target="../slides/slide6.xml"/><Relationship Id="rId10" Type="http://schemas.openxmlformats.org/officeDocument/2006/relationships/slide" Target="../slides/slide11.xml"/><Relationship Id="rId4" Type="http://schemas.openxmlformats.org/officeDocument/2006/relationships/slide" Target="../slides/slide5.xml"/><Relationship Id="rId9" Type="http://schemas.openxmlformats.org/officeDocument/2006/relationships/slide" Target="../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9A31C8-7290-4E14-AA02-E41DA0C41AD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6B50DC-624E-4EFC-BBAE-D551E725D132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Organization</a:t>
          </a:r>
          <a:endParaRPr lang="en-US" dirty="0"/>
        </a:p>
      </dgm:t>
    </dgm:pt>
    <dgm:pt modelId="{C051BD52-FEB6-44FC-93FC-E8F32753E1EE}" type="parTrans" cxnId="{3F156C8B-339B-471A-A47B-940F292B01FA}">
      <dgm:prSet/>
      <dgm:spPr/>
      <dgm:t>
        <a:bodyPr/>
        <a:lstStyle/>
        <a:p>
          <a:endParaRPr lang="en-US"/>
        </a:p>
      </dgm:t>
    </dgm:pt>
    <dgm:pt modelId="{1CECB164-53BB-4B80-ACF0-658519E39D1D}" type="sibTrans" cxnId="{3F156C8B-339B-471A-A47B-940F292B01FA}">
      <dgm:prSet/>
      <dgm:spPr/>
      <dgm:t>
        <a:bodyPr/>
        <a:lstStyle/>
        <a:p>
          <a:endParaRPr lang="en-US"/>
        </a:p>
      </dgm:t>
    </dgm:pt>
    <dgm:pt modelId="{66C4D170-D215-4CC9-B2B3-3494961A4135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Religion</a:t>
          </a:r>
        </a:p>
      </dgm:t>
    </dgm:pt>
    <dgm:pt modelId="{BC24BD1F-19E1-4D27-8D2A-01A60FB8901B}" type="parTrans" cxnId="{BA2E8E2E-CC90-468F-8D7F-86C5FFC0B622}">
      <dgm:prSet/>
      <dgm:spPr/>
      <dgm:t>
        <a:bodyPr/>
        <a:lstStyle/>
        <a:p>
          <a:endParaRPr lang="en-US"/>
        </a:p>
      </dgm:t>
    </dgm:pt>
    <dgm:pt modelId="{128B3B29-6D49-44FA-A603-8AD8F30A8D9B}" type="sibTrans" cxnId="{BA2E8E2E-CC90-468F-8D7F-86C5FFC0B622}">
      <dgm:prSet/>
      <dgm:spPr/>
      <dgm:t>
        <a:bodyPr/>
        <a:lstStyle/>
        <a:p>
          <a:endParaRPr lang="en-US"/>
        </a:p>
      </dgm:t>
    </dgm:pt>
    <dgm:pt modelId="{6497E3B9-EF56-459B-A297-106A43F903B5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Literature</a:t>
          </a:r>
          <a:endParaRPr lang="en-US" dirty="0"/>
        </a:p>
      </dgm:t>
    </dgm:pt>
    <dgm:pt modelId="{E3714D12-CC63-4E7D-8915-FC58C5898D34}" type="parTrans" cxnId="{087B56E8-FCA9-4D17-99E5-AB7716AD05DF}">
      <dgm:prSet/>
      <dgm:spPr/>
      <dgm:t>
        <a:bodyPr/>
        <a:lstStyle/>
        <a:p>
          <a:endParaRPr lang="en-US"/>
        </a:p>
      </dgm:t>
    </dgm:pt>
    <dgm:pt modelId="{B6EBB7F8-AE7C-474B-B23B-152A7AB472FB}" type="sibTrans" cxnId="{087B56E8-FCA9-4D17-99E5-AB7716AD05DF}">
      <dgm:prSet/>
      <dgm:spPr/>
      <dgm:t>
        <a:bodyPr/>
        <a:lstStyle/>
        <a:p>
          <a:endParaRPr lang="en-US"/>
        </a:p>
      </dgm:t>
    </dgm:pt>
    <dgm:pt modelId="{8ADEDD70-5A10-4DB5-92E5-1A9AA3D904EA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Music</a:t>
          </a:r>
          <a:endParaRPr lang="en-US" dirty="0"/>
        </a:p>
      </dgm:t>
    </dgm:pt>
    <dgm:pt modelId="{92CCF1E7-7F87-4D57-ADDE-141566DE3538}" type="parTrans" cxnId="{C4B9CB92-8A3F-4AE7-A134-7A68B9F678A2}">
      <dgm:prSet/>
      <dgm:spPr/>
      <dgm:t>
        <a:bodyPr/>
        <a:lstStyle/>
        <a:p>
          <a:endParaRPr lang="en-US"/>
        </a:p>
      </dgm:t>
    </dgm:pt>
    <dgm:pt modelId="{51B826C2-137D-4854-8850-7F6A457782C9}" type="sibTrans" cxnId="{C4B9CB92-8A3F-4AE7-A134-7A68B9F678A2}">
      <dgm:prSet/>
      <dgm:spPr/>
      <dgm:t>
        <a:bodyPr/>
        <a:lstStyle/>
        <a:p>
          <a:endParaRPr lang="en-US"/>
        </a:p>
      </dgm:t>
    </dgm:pt>
    <dgm:pt modelId="{E97F9B8A-905F-47D1-8EDF-79B134F48A61}">
      <dgm:prSet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Art</a:t>
          </a:r>
          <a:endParaRPr lang="en-US" dirty="0"/>
        </a:p>
      </dgm:t>
    </dgm:pt>
    <dgm:pt modelId="{BD822AF5-05C1-4307-8AEA-EDDE69827F9D}" type="parTrans" cxnId="{28534514-EC38-4371-813F-9648A5F95226}">
      <dgm:prSet/>
      <dgm:spPr/>
      <dgm:t>
        <a:bodyPr/>
        <a:lstStyle/>
        <a:p>
          <a:endParaRPr lang="en-US"/>
        </a:p>
      </dgm:t>
    </dgm:pt>
    <dgm:pt modelId="{5E3FDE63-80F4-4D94-82A2-9FE60A25C075}" type="sibTrans" cxnId="{28534514-EC38-4371-813F-9648A5F95226}">
      <dgm:prSet/>
      <dgm:spPr/>
      <dgm:t>
        <a:bodyPr/>
        <a:lstStyle/>
        <a:p>
          <a:endParaRPr lang="en-US"/>
        </a:p>
      </dgm:t>
    </dgm:pt>
    <dgm:pt modelId="{58BA145F-736A-4960-BA30-A9F9E33BA94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accent4"/>
              </a:solidFill>
            </a:rPr>
            <a:t>Opera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0C88C38-2CC2-402B-A1B0-6F2120822689}" type="parTrans" cxnId="{84BB15E2-5B55-43E8-9C96-A70C69B9A7E2}">
      <dgm:prSet>
        <dgm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38D99101-FF2C-4545-9FF3-E0F40B6BCB5C}" type="sibTrans" cxnId="{84BB15E2-5B55-43E8-9C96-A70C69B9A7E2}">
      <dgm:prSet/>
      <dgm:spPr/>
      <dgm:t>
        <a:bodyPr/>
        <a:lstStyle/>
        <a:p>
          <a:endParaRPr lang="en-US"/>
        </a:p>
      </dgm:t>
    </dgm:pt>
    <dgm:pt modelId="{921AC171-22CA-47D2-8910-776D39A86B37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C00000"/>
              </a:solidFill>
            </a:rPr>
            <a:t>Cultural Life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1A0FC76-442E-4076-9C4C-A95E4DE9CA09}" type="parTrans" cxnId="{CCF55552-4CDA-4F42-BA52-F2CF36B8992D}">
      <dgm:prSet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1D5CDBEB-9185-41A9-987C-8BF54D5554DD}" type="sibTrans" cxnId="{CCF55552-4CDA-4F42-BA52-F2CF36B8992D}">
      <dgm:prSet/>
      <dgm:spPr/>
      <dgm:t>
        <a:bodyPr/>
        <a:lstStyle/>
        <a:p>
          <a:endParaRPr lang="en-US"/>
        </a:p>
      </dgm:t>
    </dgm:pt>
    <dgm:pt modelId="{B8A68842-C099-41B4-8E1A-74D6819AF547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solidFill>
                <a:srgbClr val="C00000"/>
              </a:solidFill>
            </a:rPr>
            <a:t>Public Outreach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5E6F93D3-C896-4CEC-9918-F327EBC715C9}" type="parTrans" cxnId="{CA702564-31BD-48C9-B96A-4CD7A2A606C7}">
      <dgm:prSet/>
      <dgm:spPr/>
      <dgm:t>
        <a:bodyPr/>
        <a:lstStyle/>
        <a:p>
          <a:endParaRPr lang="en-US"/>
        </a:p>
      </dgm:t>
    </dgm:pt>
    <dgm:pt modelId="{0A8D16A3-C739-4EC5-9B69-A730085662BE}" type="sibTrans" cxnId="{CA702564-31BD-48C9-B96A-4CD7A2A606C7}">
      <dgm:prSet/>
      <dgm:spPr/>
      <dgm:t>
        <a:bodyPr/>
        <a:lstStyle/>
        <a:p>
          <a:endParaRPr lang="en-US"/>
        </a:p>
      </dgm:t>
    </dgm:pt>
    <dgm:pt modelId="{0693BBEE-AE1F-4E96-80AA-783040885E78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Skepticism and the Protestants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5B4E05A8-94E0-4EF5-B351-FBE2C4CA9B88}" type="parTrans" cxnId="{995DF8C1-1EDA-441E-9BDC-582A2E24D352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A8F38EBA-6D87-48B0-8662-3A0455C0C96D}" type="sibTrans" cxnId="{995DF8C1-1EDA-441E-9BDC-582A2E24D352}">
      <dgm:prSet/>
      <dgm:spPr/>
      <dgm:t>
        <a:bodyPr/>
        <a:lstStyle/>
        <a:p>
          <a:endParaRPr lang="en-US"/>
        </a:p>
      </dgm:t>
    </dgm:pt>
    <dgm:pt modelId="{83E71AAD-6E56-4E0E-BA9D-69F0DD362110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mtClean="0">
              <a:solidFill>
                <a:schemeClr val="accent2"/>
              </a:solidFill>
            </a:rPr>
            <a:t>The Jews and Catholics</a:t>
          </a:r>
          <a:endParaRPr lang="en-US" dirty="0" smtClean="0">
            <a:solidFill>
              <a:schemeClr val="accent2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EB302D-3A7F-4432-9310-E4EC084EE51C}" type="parTrans" cxnId="{FFB5EDE9-8FF9-4F2A-9644-7929DDCF0A03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7F25474-B314-4FE6-85A9-6F6548F7F6EE}" type="sibTrans" cxnId="{FFB5EDE9-8FF9-4F2A-9644-7929DDCF0A03}">
      <dgm:prSet/>
      <dgm:spPr/>
      <dgm:t>
        <a:bodyPr/>
        <a:lstStyle/>
        <a:p>
          <a:endParaRPr lang="en-US"/>
        </a:p>
      </dgm:t>
    </dgm:pt>
    <dgm:pt modelId="{0F941CD3-467A-4BA0-80D7-92E6B42834B6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accent3"/>
              </a:solidFill>
            </a:rPr>
            <a:t>English Novelists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97F0AC1C-4696-4410-9C90-41B0A9F02418}" type="parTrans" cxnId="{4BDFD5F2-1D43-4040-ADBA-428E9A2C047B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30E29EC-E31F-4271-B774-FC1249F424D9}" type="sibTrans" cxnId="{4BDFD5F2-1D43-4040-ADBA-428E9A2C047B}">
      <dgm:prSet/>
      <dgm:spPr/>
      <dgm:t>
        <a:bodyPr/>
        <a:lstStyle/>
        <a:p>
          <a:endParaRPr lang="en-US"/>
        </a:p>
      </dgm:t>
    </dgm:pt>
    <dgm:pt modelId="{973A7B73-8AF3-4C49-907B-84DA30000BC7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accent6"/>
              </a:solidFill>
            </a:rPr>
            <a:t>Impressionism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A24E2C5D-FE7B-4A98-8D0F-1BC1AFCB936F}" type="parTrans" cxnId="{7997CBA2-7C9F-4E5A-9C65-04960FFE56FC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CAAD0DD-FDE0-4D7B-8348-1F58EB4A3C75}" type="sibTrans" cxnId="{7997CBA2-7C9F-4E5A-9C65-04960FFE56FC}">
      <dgm:prSet/>
      <dgm:spPr/>
      <dgm:t>
        <a:bodyPr/>
        <a:lstStyle/>
        <a:p>
          <a:endParaRPr lang="en-US"/>
        </a:p>
      </dgm:t>
    </dgm:pt>
    <dgm:pt modelId="{9A52016D-17D9-4255-9A98-34DAC5D0479D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mtClean="0">
              <a:solidFill>
                <a:schemeClr val="accent3"/>
              </a:solidFill>
            </a:rPr>
            <a:t>Russian Novelists</a:t>
          </a:r>
          <a:endParaRPr lang="en-US" dirty="0" smtClean="0">
            <a:solidFill>
              <a:schemeClr val="accent3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0EE01299-F564-4157-BFD4-D885BFE73535}" type="parTrans" cxnId="{5B34B4C3-10C1-4E92-BA56-0D98D57490D7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13077E52-AEF3-4067-A933-E2BEC14907DE}" type="sibTrans" cxnId="{5B34B4C3-10C1-4E92-BA56-0D98D57490D7}">
      <dgm:prSet/>
      <dgm:spPr/>
      <dgm:t>
        <a:bodyPr/>
        <a:lstStyle/>
        <a:p>
          <a:endParaRPr lang="en-US"/>
        </a:p>
      </dgm:t>
    </dgm:pt>
    <dgm:pt modelId="{7D1718ED-4EE8-4090-9732-49AA43625A80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mtClean="0">
              <a:solidFill>
                <a:schemeClr val="accent3"/>
              </a:solidFill>
            </a:rPr>
            <a:t>French Novelists and Naturalism</a:t>
          </a:r>
          <a:endParaRPr lang="en-US" dirty="0">
            <a:solidFill>
              <a:schemeClr val="accent3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60ACF364-93E6-42F8-86BA-C9B859AF7326}" type="parTrans" cxnId="{23503FC3-356E-4EDF-AF50-7E33BA9155EC}">
      <dgm:prSet>
        <dgm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D3D0CBE-AA2E-417B-9C14-43EFD17E3877}" type="sibTrans" cxnId="{23503FC3-356E-4EDF-AF50-7E33BA9155EC}">
      <dgm:prSet/>
      <dgm:spPr/>
      <dgm:t>
        <a:bodyPr/>
        <a:lstStyle/>
        <a:p>
          <a:endParaRPr lang="en-US"/>
        </a:p>
      </dgm:t>
    </dgm:pt>
    <dgm:pt modelId="{71AA175A-197D-4530-BD56-38A7A961DD2A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accent4"/>
              </a:solidFill>
            </a:rPr>
            <a:t>Romanticism and Nationalism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0" action="ppaction://hlinksldjump"/>
          </dgm14:cNvPr>
        </a:ext>
      </dgm:extLst>
    </dgm:pt>
    <dgm:pt modelId="{AB48DD73-D2F3-4BA2-8CA1-7BDF570C1F58}" type="parTrans" cxnId="{2E9A14FE-8619-4685-A60D-60DDDC337AAD}">
      <dgm:prSet>
        <dgm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A8E8778E-6CB8-4E28-BAD3-169C8B2AC121}" type="sibTrans" cxnId="{2E9A14FE-8619-4685-A60D-60DDDC337AAD}">
      <dgm:prSet/>
      <dgm:spPr/>
      <dgm:t>
        <a:bodyPr/>
        <a:lstStyle/>
        <a:p>
          <a:endParaRPr lang="en-US"/>
        </a:p>
      </dgm:t>
    </dgm:pt>
    <dgm:pt modelId="{8DD00835-EEBE-4CE8-8908-BDDC0BCF42C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mtClean="0">
              <a:solidFill>
                <a:schemeClr val="accent4"/>
              </a:solidFill>
            </a:rPr>
            <a:t>Innovations</a:t>
          </a:r>
          <a:endParaRPr lang="en-US" dirty="0" smtClean="0">
            <a:solidFill>
              <a:schemeClr val="accent4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1" action="ppaction://hlinksldjump"/>
          </dgm14:cNvPr>
        </a:ext>
      </dgm:extLst>
    </dgm:pt>
    <dgm:pt modelId="{EBFD98A7-C849-4136-9A6A-8567BF0D0BE4}" type="parTrans" cxnId="{FD53777A-35F5-48E0-B312-C224D859AB95}">
      <dgm:prSet>
        <dgm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8AF2CD75-737A-4430-9A3D-741246D22CC1}" type="sibTrans" cxnId="{FD53777A-35F5-48E0-B312-C224D859AB95}">
      <dgm:prSet/>
      <dgm:spPr/>
      <dgm:t>
        <a:bodyPr/>
        <a:lstStyle/>
        <a:p>
          <a:endParaRPr lang="en-US"/>
        </a:p>
      </dgm:t>
    </dgm:pt>
    <dgm:pt modelId="{80D6419D-6525-40B3-84E8-C5B224CAEACA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accent6"/>
              </a:solidFill>
            </a:rPr>
            <a:t>Post-Impressionism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2" action="ppaction://hlinksldjump"/>
          </dgm14:cNvPr>
        </a:ext>
      </dgm:extLst>
    </dgm:pt>
    <dgm:pt modelId="{D2D6BE80-6138-4017-8526-A6F6D537A5DE}" type="parTrans" cxnId="{AF4E014A-A2A8-462F-B9F4-F94131ACE67B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0B5A0305-C5AE-4BA0-A8B5-5F5DF22BCD0A}" type="sibTrans" cxnId="{AF4E014A-A2A8-462F-B9F4-F94131ACE67B}">
      <dgm:prSet/>
      <dgm:spPr/>
      <dgm:t>
        <a:bodyPr/>
        <a:lstStyle/>
        <a:p>
          <a:endParaRPr lang="en-US"/>
        </a:p>
      </dgm:t>
    </dgm:pt>
    <dgm:pt modelId="{7811EDD1-97C6-40BF-8777-106E9EE27AD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solidFill>
                <a:schemeClr val="accent6"/>
              </a:solidFill>
            </a:rPr>
            <a:t>Fauvism, Cubism, and Sculpture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3" action="ppaction://hlinksldjump"/>
          </dgm14:cNvPr>
        </a:ext>
      </dgm:extLst>
    </dgm:pt>
    <dgm:pt modelId="{E5CE069C-F0FA-4505-BD2B-6735A2363D6E}" type="parTrans" cxnId="{528A8F5A-E310-4A06-ABF9-00E9E6837EC6}">
      <dgm:prSet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9879511-4406-4C26-898D-80EB67769142}" type="sibTrans" cxnId="{528A8F5A-E310-4A06-ABF9-00E9E6837EC6}">
      <dgm:prSet/>
      <dgm:spPr/>
      <dgm:t>
        <a:bodyPr/>
        <a:lstStyle/>
        <a:p>
          <a:endParaRPr lang="en-US"/>
        </a:p>
      </dgm:t>
    </dgm:pt>
    <dgm:pt modelId="{84CAC2D3-ABA9-4BFD-AC71-2D38C415D705}" type="pres">
      <dgm:prSet presAssocID="{199A31C8-7290-4E14-AA02-E41DA0C41AD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ECA7F66-A975-4656-9B93-E39124150DA9}" type="pres">
      <dgm:prSet presAssocID="{136B50DC-624E-4EFC-BBAE-D551E725D132}" presName="root" presStyleCnt="0"/>
      <dgm:spPr/>
    </dgm:pt>
    <dgm:pt modelId="{05ECFF93-CC18-4628-9F33-2E578508AC37}" type="pres">
      <dgm:prSet presAssocID="{136B50DC-624E-4EFC-BBAE-D551E725D132}" presName="rootComposite" presStyleCnt="0"/>
      <dgm:spPr/>
    </dgm:pt>
    <dgm:pt modelId="{D1E0A68F-1D71-444B-A78B-44FA3E8E4269}" type="pres">
      <dgm:prSet presAssocID="{136B50DC-624E-4EFC-BBAE-D551E725D132}" presName="rootText" presStyleLbl="node1" presStyleIdx="0" presStyleCnt="5"/>
      <dgm:spPr/>
      <dgm:t>
        <a:bodyPr/>
        <a:lstStyle/>
        <a:p>
          <a:endParaRPr lang="en-US"/>
        </a:p>
      </dgm:t>
    </dgm:pt>
    <dgm:pt modelId="{16A51C1D-7C21-49CB-BDCE-0E2F6B047131}" type="pres">
      <dgm:prSet presAssocID="{136B50DC-624E-4EFC-BBAE-D551E725D132}" presName="rootConnector" presStyleLbl="node1" presStyleIdx="0" presStyleCnt="5"/>
      <dgm:spPr/>
      <dgm:t>
        <a:bodyPr/>
        <a:lstStyle/>
        <a:p>
          <a:endParaRPr lang="en-US"/>
        </a:p>
      </dgm:t>
    </dgm:pt>
    <dgm:pt modelId="{09E1A026-697B-4EAA-B1E9-837797000A15}" type="pres">
      <dgm:prSet presAssocID="{136B50DC-624E-4EFC-BBAE-D551E725D132}" presName="childShape" presStyleCnt="0"/>
      <dgm:spPr/>
    </dgm:pt>
    <dgm:pt modelId="{A801C6BF-1B82-4850-B06B-69E00B62A25B}" type="pres">
      <dgm:prSet presAssocID="{81A0FC76-442E-4076-9C4C-A95E4DE9CA09}" presName="Name13" presStyleLbl="parChTrans1D2" presStyleIdx="0" presStyleCnt="13"/>
      <dgm:spPr/>
      <dgm:t>
        <a:bodyPr/>
        <a:lstStyle/>
        <a:p>
          <a:endParaRPr lang="en-US"/>
        </a:p>
      </dgm:t>
    </dgm:pt>
    <dgm:pt modelId="{805246A7-3D53-4BF8-A84B-B18A5347ABC1}" type="pres">
      <dgm:prSet presAssocID="{921AC171-22CA-47D2-8910-776D39A86B37}" presName="childText" presStyleLbl="bgAcc1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0A5B7E-12DA-4F96-AFB7-AFE2677EDA9D}" type="pres">
      <dgm:prSet presAssocID="{5E6F93D3-C896-4CEC-9918-F327EBC715C9}" presName="Name13" presStyleLbl="parChTrans1D2" presStyleIdx="1" presStyleCnt="13"/>
      <dgm:spPr/>
      <dgm:t>
        <a:bodyPr/>
        <a:lstStyle/>
        <a:p>
          <a:endParaRPr lang="en-US"/>
        </a:p>
      </dgm:t>
    </dgm:pt>
    <dgm:pt modelId="{DAEA2952-3C3F-45FF-BF51-0EB509560CFB}" type="pres">
      <dgm:prSet presAssocID="{B8A68842-C099-41B4-8E1A-74D6819AF547}" presName="childText" presStyleLbl="bgAcc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B5E52-47E3-43BB-A741-3226F42BD1F2}" type="pres">
      <dgm:prSet presAssocID="{66C4D170-D215-4CC9-B2B3-3494961A4135}" presName="root" presStyleCnt="0"/>
      <dgm:spPr/>
    </dgm:pt>
    <dgm:pt modelId="{9CD567EA-8E96-49DC-BC00-0DCA15249B9A}" type="pres">
      <dgm:prSet presAssocID="{66C4D170-D215-4CC9-B2B3-3494961A4135}" presName="rootComposite" presStyleCnt="0"/>
      <dgm:spPr/>
    </dgm:pt>
    <dgm:pt modelId="{6AB22378-95D7-4DA8-97DF-B011B21F4107}" type="pres">
      <dgm:prSet presAssocID="{66C4D170-D215-4CC9-B2B3-3494961A4135}" presName="rootText" presStyleLbl="node1" presStyleIdx="1" presStyleCnt="5"/>
      <dgm:spPr/>
      <dgm:t>
        <a:bodyPr/>
        <a:lstStyle/>
        <a:p>
          <a:endParaRPr lang="en-US"/>
        </a:p>
      </dgm:t>
    </dgm:pt>
    <dgm:pt modelId="{C6C16069-EB0E-4721-8D21-5A25FD9C2432}" type="pres">
      <dgm:prSet presAssocID="{66C4D170-D215-4CC9-B2B3-3494961A4135}" presName="rootConnector" presStyleLbl="node1" presStyleIdx="1" presStyleCnt="5"/>
      <dgm:spPr/>
      <dgm:t>
        <a:bodyPr/>
        <a:lstStyle/>
        <a:p>
          <a:endParaRPr lang="en-US"/>
        </a:p>
      </dgm:t>
    </dgm:pt>
    <dgm:pt modelId="{62D030B5-FFA0-45D0-8391-6348AD073333}" type="pres">
      <dgm:prSet presAssocID="{66C4D170-D215-4CC9-B2B3-3494961A4135}" presName="childShape" presStyleCnt="0"/>
      <dgm:spPr/>
    </dgm:pt>
    <dgm:pt modelId="{1223A16D-94E5-44E2-9B55-1AF874A9B877}" type="pres">
      <dgm:prSet presAssocID="{5B4E05A8-94E0-4EF5-B351-FBE2C4CA9B88}" presName="Name13" presStyleLbl="parChTrans1D2" presStyleIdx="2" presStyleCnt="13"/>
      <dgm:spPr/>
      <dgm:t>
        <a:bodyPr/>
        <a:lstStyle/>
        <a:p>
          <a:endParaRPr lang="en-US"/>
        </a:p>
      </dgm:t>
    </dgm:pt>
    <dgm:pt modelId="{DD8E8B5A-1DC1-4BD2-B2EE-93521D7DF7B2}" type="pres">
      <dgm:prSet presAssocID="{0693BBEE-AE1F-4E96-80AA-783040885E78}" presName="childText" presStyleLbl="bgAcc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3060AE-8B99-4C62-9D20-8C3BC84BF1E9}" type="pres">
      <dgm:prSet presAssocID="{8BEB302D-3A7F-4432-9310-E4EC084EE51C}" presName="Name13" presStyleLbl="parChTrans1D2" presStyleIdx="3" presStyleCnt="13"/>
      <dgm:spPr/>
      <dgm:t>
        <a:bodyPr/>
        <a:lstStyle/>
        <a:p>
          <a:endParaRPr lang="en-US"/>
        </a:p>
      </dgm:t>
    </dgm:pt>
    <dgm:pt modelId="{AC45718B-50DE-4AAC-A34A-32485B1396B0}" type="pres">
      <dgm:prSet presAssocID="{83E71AAD-6E56-4E0E-BA9D-69F0DD362110}" presName="childText" presStyleLbl="bgAcc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5F56F-92D7-4722-9BA1-52FCE8870FF9}" type="pres">
      <dgm:prSet presAssocID="{6497E3B9-EF56-459B-A297-106A43F903B5}" presName="root" presStyleCnt="0"/>
      <dgm:spPr/>
    </dgm:pt>
    <dgm:pt modelId="{F042FFF8-2ED2-4375-A07B-49CBDC059928}" type="pres">
      <dgm:prSet presAssocID="{6497E3B9-EF56-459B-A297-106A43F903B5}" presName="rootComposite" presStyleCnt="0"/>
      <dgm:spPr/>
    </dgm:pt>
    <dgm:pt modelId="{18CD8544-BF0C-4E00-A44D-C352DF2886CC}" type="pres">
      <dgm:prSet presAssocID="{6497E3B9-EF56-459B-A297-106A43F903B5}" presName="rootText" presStyleLbl="node1" presStyleIdx="2" presStyleCnt="5"/>
      <dgm:spPr/>
      <dgm:t>
        <a:bodyPr/>
        <a:lstStyle/>
        <a:p>
          <a:endParaRPr lang="en-US"/>
        </a:p>
      </dgm:t>
    </dgm:pt>
    <dgm:pt modelId="{30165BAE-DA21-45A8-9730-99B273769061}" type="pres">
      <dgm:prSet presAssocID="{6497E3B9-EF56-459B-A297-106A43F903B5}" presName="rootConnector" presStyleLbl="node1" presStyleIdx="2" presStyleCnt="5"/>
      <dgm:spPr/>
      <dgm:t>
        <a:bodyPr/>
        <a:lstStyle/>
        <a:p>
          <a:endParaRPr lang="en-US"/>
        </a:p>
      </dgm:t>
    </dgm:pt>
    <dgm:pt modelId="{D18DFD2A-0F4A-4DB9-8260-2E5F41952CEF}" type="pres">
      <dgm:prSet presAssocID="{6497E3B9-EF56-459B-A297-106A43F903B5}" presName="childShape" presStyleCnt="0"/>
      <dgm:spPr/>
    </dgm:pt>
    <dgm:pt modelId="{197A0CD7-7C28-4B0C-A1AA-826BF9DF570B}" type="pres">
      <dgm:prSet presAssocID="{97F0AC1C-4696-4410-9C90-41B0A9F02418}" presName="Name13" presStyleLbl="parChTrans1D2" presStyleIdx="4" presStyleCnt="13"/>
      <dgm:spPr/>
      <dgm:t>
        <a:bodyPr/>
        <a:lstStyle/>
        <a:p>
          <a:endParaRPr lang="en-US"/>
        </a:p>
      </dgm:t>
    </dgm:pt>
    <dgm:pt modelId="{F66963B2-EF2D-41C1-B0E2-923AED584E71}" type="pres">
      <dgm:prSet presAssocID="{0F941CD3-467A-4BA0-80D7-92E6B42834B6}" presName="childText" presStyleLbl="bgAcc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92758-B2F8-40BB-9C4F-B471EA062480}" type="pres">
      <dgm:prSet presAssocID="{0EE01299-F564-4157-BFD4-D885BFE73535}" presName="Name13" presStyleLbl="parChTrans1D2" presStyleIdx="5" presStyleCnt="13"/>
      <dgm:spPr/>
      <dgm:t>
        <a:bodyPr/>
        <a:lstStyle/>
        <a:p>
          <a:endParaRPr lang="en-US"/>
        </a:p>
      </dgm:t>
    </dgm:pt>
    <dgm:pt modelId="{A13157ED-DDAD-4090-8C49-CAF852C1746D}" type="pres">
      <dgm:prSet presAssocID="{9A52016D-17D9-4255-9A98-34DAC5D0479D}" presName="childText" presStyleLbl="bgAcc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3B2443-8750-4C06-B231-26DD745B9B05}" type="pres">
      <dgm:prSet presAssocID="{60ACF364-93E6-42F8-86BA-C9B859AF7326}" presName="Name13" presStyleLbl="parChTrans1D2" presStyleIdx="6" presStyleCnt="13"/>
      <dgm:spPr/>
      <dgm:t>
        <a:bodyPr/>
        <a:lstStyle/>
        <a:p>
          <a:endParaRPr lang="en-US"/>
        </a:p>
      </dgm:t>
    </dgm:pt>
    <dgm:pt modelId="{F863FF0F-A4C0-49C2-B772-258779D6160F}" type="pres">
      <dgm:prSet presAssocID="{7D1718ED-4EE8-4090-9732-49AA43625A80}" presName="childText" presStyleLbl="bgAcc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78991-5C81-40DA-A4B7-E60076BC4C64}" type="pres">
      <dgm:prSet presAssocID="{8ADEDD70-5A10-4DB5-92E5-1A9AA3D904EA}" presName="root" presStyleCnt="0"/>
      <dgm:spPr/>
    </dgm:pt>
    <dgm:pt modelId="{1F10F7D7-F377-4DF4-A7C0-9ECAE237E84F}" type="pres">
      <dgm:prSet presAssocID="{8ADEDD70-5A10-4DB5-92E5-1A9AA3D904EA}" presName="rootComposite" presStyleCnt="0"/>
      <dgm:spPr/>
    </dgm:pt>
    <dgm:pt modelId="{41A64F51-87C3-4F08-9C93-925B5E6C8B32}" type="pres">
      <dgm:prSet presAssocID="{8ADEDD70-5A10-4DB5-92E5-1A9AA3D904EA}" presName="rootText" presStyleLbl="node1" presStyleIdx="3" presStyleCnt="5"/>
      <dgm:spPr/>
      <dgm:t>
        <a:bodyPr/>
        <a:lstStyle/>
        <a:p>
          <a:endParaRPr lang="en-US"/>
        </a:p>
      </dgm:t>
    </dgm:pt>
    <dgm:pt modelId="{226A68E6-C53E-4BBC-8675-C5FF3E2906F4}" type="pres">
      <dgm:prSet presAssocID="{8ADEDD70-5A10-4DB5-92E5-1A9AA3D904EA}" presName="rootConnector" presStyleLbl="node1" presStyleIdx="3" presStyleCnt="5"/>
      <dgm:spPr/>
      <dgm:t>
        <a:bodyPr/>
        <a:lstStyle/>
        <a:p>
          <a:endParaRPr lang="en-US"/>
        </a:p>
      </dgm:t>
    </dgm:pt>
    <dgm:pt modelId="{8C938BA0-40DC-484F-8E96-6BE79A18CF9D}" type="pres">
      <dgm:prSet presAssocID="{8ADEDD70-5A10-4DB5-92E5-1A9AA3D904EA}" presName="childShape" presStyleCnt="0"/>
      <dgm:spPr/>
    </dgm:pt>
    <dgm:pt modelId="{44B4AAA5-7183-4A28-B347-63A50DB00C3F}" type="pres">
      <dgm:prSet presAssocID="{80C88C38-2CC2-402B-A1B0-6F2120822689}" presName="Name13" presStyleLbl="parChTrans1D2" presStyleIdx="7" presStyleCnt="13"/>
      <dgm:spPr/>
      <dgm:t>
        <a:bodyPr/>
        <a:lstStyle/>
        <a:p>
          <a:endParaRPr lang="en-US"/>
        </a:p>
      </dgm:t>
    </dgm:pt>
    <dgm:pt modelId="{20A28518-0FA8-4909-85CA-1B6697F9D5AC}" type="pres">
      <dgm:prSet presAssocID="{58BA145F-736A-4960-BA30-A9F9E33BA940}" presName="childText" presStyleLbl="bgAcc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BADB0-2FE7-4182-BDF2-04E63ECF0866}" type="pres">
      <dgm:prSet presAssocID="{AB48DD73-D2F3-4BA2-8CA1-7BDF570C1F58}" presName="Name13" presStyleLbl="parChTrans1D2" presStyleIdx="8" presStyleCnt="13"/>
      <dgm:spPr/>
      <dgm:t>
        <a:bodyPr/>
        <a:lstStyle/>
        <a:p>
          <a:endParaRPr lang="en-US"/>
        </a:p>
      </dgm:t>
    </dgm:pt>
    <dgm:pt modelId="{F34D896B-C45F-48DF-842C-E50AE6E30A72}" type="pres">
      <dgm:prSet presAssocID="{71AA175A-197D-4530-BD56-38A7A961DD2A}" presName="childText" presStyleLbl="bgAcc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C33B0-2939-439A-A3AC-11A66CF38B8A}" type="pres">
      <dgm:prSet presAssocID="{EBFD98A7-C849-4136-9A6A-8567BF0D0BE4}" presName="Name13" presStyleLbl="parChTrans1D2" presStyleIdx="9" presStyleCnt="13"/>
      <dgm:spPr/>
      <dgm:t>
        <a:bodyPr/>
        <a:lstStyle/>
        <a:p>
          <a:endParaRPr lang="en-US"/>
        </a:p>
      </dgm:t>
    </dgm:pt>
    <dgm:pt modelId="{8E7497D4-C76E-415C-8F48-9FA92773224B}" type="pres">
      <dgm:prSet presAssocID="{8DD00835-EEBE-4CE8-8908-BDDC0BCF42C0}" presName="childText" presStyleLbl="bgAcc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AA4E0-7930-4D70-8551-D43CC0096276}" type="pres">
      <dgm:prSet presAssocID="{E97F9B8A-905F-47D1-8EDF-79B134F48A61}" presName="root" presStyleCnt="0"/>
      <dgm:spPr/>
    </dgm:pt>
    <dgm:pt modelId="{A2A258CA-D2AA-4977-90C8-D3305CC192D0}" type="pres">
      <dgm:prSet presAssocID="{E97F9B8A-905F-47D1-8EDF-79B134F48A61}" presName="rootComposite" presStyleCnt="0"/>
      <dgm:spPr/>
    </dgm:pt>
    <dgm:pt modelId="{8FDECB94-A0CB-49E5-A300-076BD48E0EE9}" type="pres">
      <dgm:prSet presAssocID="{E97F9B8A-905F-47D1-8EDF-79B134F48A61}" presName="rootText" presStyleLbl="node1" presStyleIdx="4" presStyleCnt="5"/>
      <dgm:spPr/>
      <dgm:t>
        <a:bodyPr/>
        <a:lstStyle/>
        <a:p>
          <a:endParaRPr lang="en-US"/>
        </a:p>
      </dgm:t>
    </dgm:pt>
    <dgm:pt modelId="{1050060C-0854-4DA0-A6A0-D718C73E3EE7}" type="pres">
      <dgm:prSet presAssocID="{E97F9B8A-905F-47D1-8EDF-79B134F48A61}" presName="rootConnector" presStyleLbl="node1" presStyleIdx="4" presStyleCnt="5"/>
      <dgm:spPr/>
      <dgm:t>
        <a:bodyPr/>
        <a:lstStyle/>
        <a:p>
          <a:endParaRPr lang="en-US"/>
        </a:p>
      </dgm:t>
    </dgm:pt>
    <dgm:pt modelId="{86C1B13E-9098-4F7F-BBD7-01759C203E3A}" type="pres">
      <dgm:prSet presAssocID="{E97F9B8A-905F-47D1-8EDF-79B134F48A61}" presName="childShape" presStyleCnt="0"/>
      <dgm:spPr/>
    </dgm:pt>
    <dgm:pt modelId="{67F37177-27E4-4148-8FFA-BEFDD0D447FA}" type="pres">
      <dgm:prSet presAssocID="{A24E2C5D-FE7B-4A98-8D0F-1BC1AFCB936F}" presName="Name13" presStyleLbl="parChTrans1D2" presStyleIdx="10" presStyleCnt="13"/>
      <dgm:spPr/>
      <dgm:t>
        <a:bodyPr/>
        <a:lstStyle/>
        <a:p>
          <a:endParaRPr lang="en-US"/>
        </a:p>
      </dgm:t>
    </dgm:pt>
    <dgm:pt modelId="{3C8378FD-C415-4B10-8536-7A83A701787F}" type="pres">
      <dgm:prSet presAssocID="{973A7B73-8AF3-4C49-907B-84DA30000BC7}" presName="childText" presStyleLbl="bgAcc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14397-AA51-402F-A0C9-59C008858E26}" type="pres">
      <dgm:prSet presAssocID="{D2D6BE80-6138-4017-8526-A6F6D537A5DE}" presName="Name13" presStyleLbl="parChTrans1D2" presStyleIdx="11" presStyleCnt="13"/>
      <dgm:spPr/>
      <dgm:t>
        <a:bodyPr/>
        <a:lstStyle/>
        <a:p>
          <a:endParaRPr lang="en-US"/>
        </a:p>
      </dgm:t>
    </dgm:pt>
    <dgm:pt modelId="{78FF4FD8-2EA4-4544-A49A-C75A37602C29}" type="pres">
      <dgm:prSet presAssocID="{80D6419D-6525-40B3-84E8-C5B224CAEACA}" presName="childText" presStyleLbl="bgAcc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66D550-A809-4067-B986-31BE49D589C9}" type="pres">
      <dgm:prSet presAssocID="{E5CE069C-F0FA-4505-BD2B-6735A2363D6E}" presName="Name13" presStyleLbl="parChTrans1D2" presStyleIdx="12" presStyleCnt="13"/>
      <dgm:spPr/>
      <dgm:t>
        <a:bodyPr/>
        <a:lstStyle/>
        <a:p>
          <a:endParaRPr lang="en-US"/>
        </a:p>
      </dgm:t>
    </dgm:pt>
    <dgm:pt modelId="{3C7D319A-5DC4-4D6F-A29B-72211419138E}" type="pres">
      <dgm:prSet presAssocID="{7811EDD1-97C6-40BF-8777-106E9EE27AD3}" presName="childText" presStyleLbl="bgAcc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349C00-E685-458A-9E2A-2BBDC3B0353D}" type="presOf" srcId="{5E6F93D3-C896-4CEC-9918-F327EBC715C9}" destId="{E20A5B7E-12DA-4F96-AFB7-AFE2677EDA9D}" srcOrd="0" destOrd="0" presId="urn:microsoft.com/office/officeart/2005/8/layout/hierarchy3"/>
    <dgm:cxn modelId="{9581B651-87F8-4EE9-AF9E-E8E79B409F65}" type="presOf" srcId="{E97F9B8A-905F-47D1-8EDF-79B134F48A61}" destId="{1050060C-0854-4DA0-A6A0-D718C73E3EE7}" srcOrd="1" destOrd="0" presId="urn:microsoft.com/office/officeart/2005/8/layout/hierarchy3"/>
    <dgm:cxn modelId="{5BE2B1D4-F601-47CE-A2DD-DE8E3D07DED9}" type="presOf" srcId="{80C88C38-2CC2-402B-A1B0-6F2120822689}" destId="{44B4AAA5-7183-4A28-B347-63A50DB00C3F}" srcOrd="0" destOrd="0" presId="urn:microsoft.com/office/officeart/2005/8/layout/hierarchy3"/>
    <dgm:cxn modelId="{1202318B-F393-419E-8C75-BB87331843DA}" type="presOf" srcId="{7811EDD1-97C6-40BF-8777-106E9EE27AD3}" destId="{3C7D319A-5DC4-4D6F-A29B-72211419138E}" srcOrd="0" destOrd="0" presId="urn:microsoft.com/office/officeart/2005/8/layout/hierarchy3"/>
    <dgm:cxn modelId="{5F57428C-AC2D-44E5-AD39-F035BEA593E5}" type="presOf" srcId="{A24E2C5D-FE7B-4A98-8D0F-1BC1AFCB936F}" destId="{67F37177-27E4-4148-8FFA-BEFDD0D447FA}" srcOrd="0" destOrd="0" presId="urn:microsoft.com/office/officeart/2005/8/layout/hierarchy3"/>
    <dgm:cxn modelId="{087B56E8-FCA9-4D17-99E5-AB7716AD05DF}" srcId="{199A31C8-7290-4E14-AA02-E41DA0C41AD2}" destId="{6497E3B9-EF56-459B-A297-106A43F903B5}" srcOrd="2" destOrd="0" parTransId="{E3714D12-CC63-4E7D-8915-FC58C5898D34}" sibTransId="{B6EBB7F8-AE7C-474B-B23B-152A7AB472FB}"/>
    <dgm:cxn modelId="{84BB15E2-5B55-43E8-9C96-A70C69B9A7E2}" srcId="{8ADEDD70-5A10-4DB5-92E5-1A9AA3D904EA}" destId="{58BA145F-736A-4960-BA30-A9F9E33BA940}" srcOrd="0" destOrd="0" parTransId="{80C88C38-2CC2-402B-A1B0-6F2120822689}" sibTransId="{38D99101-FF2C-4545-9FF3-E0F40B6BCB5C}"/>
    <dgm:cxn modelId="{5F15782F-AFEF-4E4E-A444-68F72ED8B927}" type="presOf" srcId="{6497E3B9-EF56-459B-A297-106A43F903B5}" destId="{18CD8544-BF0C-4E00-A44D-C352DF2886CC}" srcOrd="0" destOrd="0" presId="urn:microsoft.com/office/officeart/2005/8/layout/hierarchy3"/>
    <dgm:cxn modelId="{C4B9CB92-8A3F-4AE7-A134-7A68B9F678A2}" srcId="{199A31C8-7290-4E14-AA02-E41DA0C41AD2}" destId="{8ADEDD70-5A10-4DB5-92E5-1A9AA3D904EA}" srcOrd="3" destOrd="0" parTransId="{92CCF1E7-7F87-4D57-ADDE-141566DE3538}" sibTransId="{51B826C2-137D-4854-8850-7F6A457782C9}"/>
    <dgm:cxn modelId="{1A4140F8-44CD-49D2-B65A-127256A3C7AC}" type="presOf" srcId="{71AA175A-197D-4530-BD56-38A7A961DD2A}" destId="{F34D896B-C45F-48DF-842C-E50AE6E30A72}" srcOrd="0" destOrd="0" presId="urn:microsoft.com/office/officeart/2005/8/layout/hierarchy3"/>
    <dgm:cxn modelId="{8A4A5939-AFAA-44ED-AC78-73815C0ADFFA}" type="presOf" srcId="{E5CE069C-F0FA-4505-BD2B-6735A2363D6E}" destId="{2366D550-A809-4067-B986-31BE49D589C9}" srcOrd="0" destOrd="0" presId="urn:microsoft.com/office/officeart/2005/8/layout/hierarchy3"/>
    <dgm:cxn modelId="{0E07E1AF-7540-4C82-A5E4-897FBD28BCC2}" type="presOf" srcId="{60ACF364-93E6-42F8-86BA-C9B859AF7326}" destId="{E33B2443-8750-4C06-B231-26DD745B9B05}" srcOrd="0" destOrd="0" presId="urn:microsoft.com/office/officeart/2005/8/layout/hierarchy3"/>
    <dgm:cxn modelId="{C0D8C1A7-3864-4E54-9D5C-806075C0E5E7}" type="presOf" srcId="{973A7B73-8AF3-4C49-907B-84DA30000BC7}" destId="{3C8378FD-C415-4B10-8536-7A83A701787F}" srcOrd="0" destOrd="0" presId="urn:microsoft.com/office/officeart/2005/8/layout/hierarchy3"/>
    <dgm:cxn modelId="{529F9FE2-AF89-47AE-946A-2BB84CFB978C}" type="presOf" srcId="{0F941CD3-467A-4BA0-80D7-92E6B42834B6}" destId="{F66963B2-EF2D-41C1-B0E2-923AED584E71}" srcOrd="0" destOrd="0" presId="urn:microsoft.com/office/officeart/2005/8/layout/hierarchy3"/>
    <dgm:cxn modelId="{B54297F7-0BEF-4E3F-B874-5BF4F7A09F2B}" type="presOf" srcId="{D2D6BE80-6138-4017-8526-A6F6D537A5DE}" destId="{DBD14397-AA51-402F-A0C9-59C008858E26}" srcOrd="0" destOrd="0" presId="urn:microsoft.com/office/officeart/2005/8/layout/hierarchy3"/>
    <dgm:cxn modelId="{37779392-1F0B-4C39-B14C-B8EFB6D4BC54}" type="presOf" srcId="{9A52016D-17D9-4255-9A98-34DAC5D0479D}" destId="{A13157ED-DDAD-4090-8C49-CAF852C1746D}" srcOrd="0" destOrd="0" presId="urn:microsoft.com/office/officeart/2005/8/layout/hierarchy3"/>
    <dgm:cxn modelId="{B222C789-E72E-4E8C-8E51-1CAD6CEAACF9}" type="presOf" srcId="{97F0AC1C-4696-4410-9C90-41B0A9F02418}" destId="{197A0CD7-7C28-4B0C-A1AA-826BF9DF570B}" srcOrd="0" destOrd="0" presId="urn:microsoft.com/office/officeart/2005/8/layout/hierarchy3"/>
    <dgm:cxn modelId="{79301D21-A1E0-460B-AD3A-B196DE5A9B92}" type="presOf" srcId="{136B50DC-624E-4EFC-BBAE-D551E725D132}" destId="{16A51C1D-7C21-49CB-BDCE-0E2F6B047131}" srcOrd="1" destOrd="0" presId="urn:microsoft.com/office/officeart/2005/8/layout/hierarchy3"/>
    <dgm:cxn modelId="{BA2E8E2E-CC90-468F-8D7F-86C5FFC0B622}" srcId="{199A31C8-7290-4E14-AA02-E41DA0C41AD2}" destId="{66C4D170-D215-4CC9-B2B3-3494961A4135}" srcOrd="1" destOrd="0" parTransId="{BC24BD1F-19E1-4D27-8D2A-01A60FB8901B}" sibTransId="{128B3B29-6D49-44FA-A603-8AD8F30A8D9B}"/>
    <dgm:cxn modelId="{7AEB916F-89B4-4CBF-8CB1-D939A1CDC04B}" type="presOf" srcId="{8ADEDD70-5A10-4DB5-92E5-1A9AA3D904EA}" destId="{41A64F51-87C3-4F08-9C93-925B5E6C8B32}" srcOrd="0" destOrd="0" presId="urn:microsoft.com/office/officeart/2005/8/layout/hierarchy3"/>
    <dgm:cxn modelId="{852567C3-4FE9-4D2C-B28F-0D3AC8F39915}" type="presOf" srcId="{0EE01299-F564-4157-BFD4-D885BFE73535}" destId="{1BA92758-B2F8-40BB-9C4F-B471EA062480}" srcOrd="0" destOrd="0" presId="urn:microsoft.com/office/officeart/2005/8/layout/hierarchy3"/>
    <dgm:cxn modelId="{FFB5EDE9-8FF9-4F2A-9644-7929DDCF0A03}" srcId="{66C4D170-D215-4CC9-B2B3-3494961A4135}" destId="{83E71AAD-6E56-4E0E-BA9D-69F0DD362110}" srcOrd="1" destOrd="0" parTransId="{8BEB302D-3A7F-4432-9310-E4EC084EE51C}" sibTransId="{67F25474-B314-4FE6-85A9-6F6548F7F6EE}"/>
    <dgm:cxn modelId="{A23BB38A-01F9-4C28-A9A6-4484381DE152}" type="presOf" srcId="{199A31C8-7290-4E14-AA02-E41DA0C41AD2}" destId="{84CAC2D3-ABA9-4BFD-AC71-2D38C415D705}" srcOrd="0" destOrd="0" presId="urn:microsoft.com/office/officeart/2005/8/layout/hierarchy3"/>
    <dgm:cxn modelId="{820ECB37-6505-4CB7-8EF5-EFA559D79EB0}" type="presOf" srcId="{6497E3B9-EF56-459B-A297-106A43F903B5}" destId="{30165BAE-DA21-45A8-9730-99B273769061}" srcOrd="1" destOrd="0" presId="urn:microsoft.com/office/officeart/2005/8/layout/hierarchy3"/>
    <dgm:cxn modelId="{FD53777A-35F5-48E0-B312-C224D859AB95}" srcId="{8ADEDD70-5A10-4DB5-92E5-1A9AA3D904EA}" destId="{8DD00835-EEBE-4CE8-8908-BDDC0BCF42C0}" srcOrd="2" destOrd="0" parTransId="{EBFD98A7-C849-4136-9A6A-8567BF0D0BE4}" sibTransId="{8AF2CD75-737A-4430-9A3D-741246D22CC1}"/>
    <dgm:cxn modelId="{7997CBA2-7C9F-4E5A-9C65-04960FFE56FC}" srcId="{E97F9B8A-905F-47D1-8EDF-79B134F48A61}" destId="{973A7B73-8AF3-4C49-907B-84DA30000BC7}" srcOrd="0" destOrd="0" parTransId="{A24E2C5D-FE7B-4A98-8D0F-1BC1AFCB936F}" sibTransId="{6CAAD0DD-FDE0-4D7B-8348-1F58EB4A3C75}"/>
    <dgm:cxn modelId="{9B10C7D6-73D0-4A80-BB07-10681718B17B}" type="presOf" srcId="{5B4E05A8-94E0-4EF5-B351-FBE2C4CA9B88}" destId="{1223A16D-94E5-44E2-9B55-1AF874A9B877}" srcOrd="0" destOrd="0" presId="urn:microsoft.com/office/officeart/2005/8/layout/hierarchy3"/>
    <dgm:cxn modelId="{AF4E014A-A2A8-462F-B9F4-F94131ACE67B}" srcId="{E97F9B8A-905F-47D1-8EDF-79B134F48A61}" destId="{80D6419D-6525-40B3-84E8-C5B224CAEACA}" srcOrd="1" destOrd="0" parTransId="{D2D6BE80-6138-4017-8526-A6F6D537A5DE}" sibTransId="{0B5A0305-C5AE-4BA0-A8B5-5F5DF22BCD0A}"/>
    <dgm:cxn modelId="{CCF55552-4CDA-4F42-BA52-F2CF36B8992D}" srcId="{136B50DC-624E-4EFC-BBAE-D551E725D132}" destId="{921AC171-22CA-47D2-8910-776D39A86B37}" srcOrd="0" destOrd="0" parTransId="{81A0FC76-442E-4076-9C4C-A95E4DE9CA09}" sibTransId="{1D5CDBEB-9185-41A9-987C-8BF54D5554DD}"/>
    <dgm:cxn modelId="{2E9A14FE-8619-4685-A60D-60DDDC337AAD}" srcId="{8ADEDD70-5A10-4DB5-92E5-1A9AA3D904EA}" destId="{71AA175A-197D-4530-BD56-38A7A961DD2A}" srcOrd="1" destOrd="0" parTransId="{AB48DD73-D2F3-4BA2-8CA1-7BDF570C1F58}" sibTransId="{A8E8778E-6CB8-4E28-BAD3-169C8B2AC121}"/>
    <dgm:cxn modelId="{A114B97E-CBAF-43DE-A0BB-19FE7F03A15B}" type="presOf" srcId="{66C4D170-D215-4CC9-B2B3-3494961A4135}" destId="{6AB22378-95D7-4DA8-97DF-B011B21F4107}" srcOrd="0" destOrd="0" presId="urn:microsoft.com/office/officeart/2005/8/layout/hierarchy3"/>
    <dgm:cxn modelId="{8AA96107-DD20-486F-B889-CD624ACD642E}" type="presOf" srcId="{8ADEDD70-5A10-4DB5-92E5-1A9AA3D904EA}" destId="{226A68E6-C53E-4BBC-8675-C5FF3E2906F4}" srcOrd="1" destOrd="0" presId="urn:microsoft.com/office/officeart/2005/8/layout/hierarchy3"/>
    <dgm:cxn modelId="{5B770050-A617-46C1-98D8-686EBEEC31FB}" type="presOf" srcId="{8DD00835-EEBE-4CE8-8908-BDDC0BCF42C0}" destId="{8E7497D4-C76E-415C-8F48-9FA92773224B}" srcOrd="0" destOrd="0" presId="urn:microsoft.com/office/officeart/2005/8/layout/hierarchy3"/>
    <dgm:cxn modelId="{D7386696-8BD6-47DC-8642-F7B5BE4EA8B2}" type="presOf" srcId="{0693BBEE-AE1F-4E96-80AA-783040885E78}" destId="{DD8E8B5A-1DC1-4BD2-B2EE-93521D7DF7B2}" srcOrd="0" destOrd="0" presId="urn:microsoft.com/office/officeart/2005/8/layout/hierarchy3"/>
    <dgm:cxn modelId="{574A8DFB-8936-45C0-8361-C5AEBA47C4F6}" type="presOf" srcId="{E97F9B8A-905F-47D1-8EDF-79B134F48A61}" destId="{8FDECB94-A0CB-49E5-A300-076BD48E0EE9}" srcOrd="0" destOrd="0" presId="urn:microsoft.com/office/officeart/2005/8/layout/hierarchy3"/>
    <dgm:cxn modelId="{5B34B4C3-10C1-4E92-BA56-0D98D57490D7}" srcId="{6497E3B9-EF56-459B-A297-106A43F903B5}" destId="{9A52016D-17D9-4255-9A98-34DAC5D0479D}" srcOrd="1" destOrd="0" parTransId="{0EE01299-F564-4157-BFD4-D885BFE73535}" sibTransId="{13077E52-AEF3-4067-A933-E2BEC14907DE}"/>
    <dgm:cxn modelId="{995DF8C1-1EDA-441E-9BDC-582A2E24D352}" srcId="{66C4D170-D215-4CC9-B2B3-3494961A4135}" destId="{0693BBEE-AE1F-4E96-80AA-783040885E78}" srcOrd="0" destOrd="0" parTransId="{5B4E05A8-94E0-4EF5-B351-FBE2C4CA9B88}" sibTransId="{A8F38EBA-6D87-48B0-8662-3A0455C0C96D}"/>
    <dgm:cxn modelId="{74813DC4-5FF0-4FD0-8924-F6056639DC6F}" type="presOf" srcId="{921AC171-22CA-47D2-8910-776D39A86B37}" destId="{805246A7-3D53-4BF8-A84B-B18A5347ABC1}" srcOrd="0" destOrd="0" presId="urn:microsoft.com/office/officeart/2005/8/layout/hierarchy3"/>
    <dgm:cxn modelId="{A20EEE77-9938-49E4-9B1E-5963A56B2D51}" type="presOf" srcId="{83E71AAD-6E56-4E0E-BA9D-69F0DD362110}" destId="{AC45718B-50DE-4AAC-A34A-32485B1396B0}" srcOrd="0" destOrd="0" presId="urn:microsoft.com/office/officeart/2005/8/layout/hierarchy3"/>
    <dgm:cxn modelId="{B73E227A-7D27-4EEF-880F-160F27B728EE}" type="presOf" srcId="{66C4D170-D215-4CC9-B2B3-3494961A4135}" destId="{C6C16069-EB0E-4721-8D21-5A25FD9C2432}" srcOrd="1" destOrd="0" presId="urn:microsoft.com/office/officeart/2005/8/layout/hierarchy3"/>
    <dgm:cxn modelId="{879563B8-1651-46AB-BEC4-6B0238951946}" type="presOf" srcId="{81A0FC76-442E-4076-9C4C-A95E4DE9CA09}" destId="{A801C6BF-1B82-4850-B06B-69E00B62A25B}" srcOrd="0" destOrd="0" presId="urn:microsoft.com/office/officeart/2005/8/layout/hierarchy3"/>
    <dgm:cxn modelId="{CA702564-31BD-48C9-B96A-4CD7A2A606C7}" srcId="{136B50DC-624E-4EFC-BBAE-D551E725D132}" destId="{B8A68842-C099-41B4-8E1A-74D6819AF547}" srcOrd="1" destOrd="0" parTransId="{5E6F93D3-C896-4CEC-9918-F327EBC715C9}" sibTransId="{0A8D16A3-C739-4EC5-9B69-A730085662BE}"/>
    <dgm:cxn modelId="{23503FC3-356E-4EDF-AF50-7E33BA9155EC}" srcId="{6497E3B9-EF56-459B-A297-106A43F903B5}" destId="{7D1718ED-4EE8-4090-9732-49AA43625A80}" srcOrd="2" destOrd="0" parTransId="{60ACF364-93E6-42F8-86BA-C9B859AF7326}" sibTransId="{2D3D0CBE-AA2E-417B-9C14-43EFD17E3877}"/>
    <dgm:cxn modelId="{28534514-EC38-4371-813F-9648A5F95226}" srcId="{199A31C8-7290-4E14-AA02-E41DA0C41AD2}" destId="{E97F9B8A-905F-47D1-8EDF-79B134F48A61}" srcOrd="4" destOrd="0" parTransId="{BD822AF5-05C1-4307-8AEA-EDDE69827F9D}" sibTransId="{5E3FDE63-80F4-4D94-82A2-9FE60A25C075}"/>
    <dgm:cxn modelId="{BB40ACCB-97C5-4A11-903B-4802B8A2CEFF}" type="presOf" srcId="{58BA145F-736A-4960-BA30-A9F9E33BA940}" destId="{20A28518-0FA8-4909-85CA-1B6697F9D5AC}" srcOrd="0" destOrd="0" presId="urn:microsoft.com/office/officeart/2005/8/layout/hierarchy3"/>
    <dgm:cxn modelId="{F6AC9B68-0407-4D58-BCAB-9481C6CC017C}" type="presOf" srcId="{EBFD98A7-C849-4136-9A6A-8567BF0D0BE4}" destId="{418C33B0-2939-439A-A3AC-11A66CF38B8A}" srcOrd="0" destOrd="0" presId="urn:microsoft.com/office/officeart/2005/8/layout/hierarchy3"/>
    <dgm:cxn modelId="{62AEF32D-57DD-48EB-A08F-66EE6E4D7448}" type="presOf" srcId="{80D6419D-6525-40B3-84E8-C5B224CAEACA}" destId="{78FF4FD8-2EA4-4544-A49A-C75A37602C29}" srcOrd="0" destOrd="0" presId="urn:microsoft.com/office/officeart/2005/8/layout/hierarchy3"/>
    <dgm:cxn modelId="{FE8DAF0B-E590-441E-8FA7-816B08314FBC}" type="presOf" srcId="{136B50DC-624E-4EFC-BBAE-D551E725D132}" destId="{D1E0A68F-1D71-444B-A78B-44FA3E8E4269}" srcOrd="0" destOrd="0" presId="urn:microsoft.com/office/officeart/2005/8/layout/hierarchy3"/>
    <dgm:cxn modelId="{C2906B73-0768-4C79-BFB6-D1631023E8E0}" type="presOf" srcId="{AB48DD73-D2F3-4BA2-8CA1-7BDF570C1F58}" destId="{10ABADB0-2FE7-4182-BDF2-04E63ECF0866}" srcOrd="0" destOrd="0" presId="urn:microsoft.com/office/officeart/2005/8/layout/hierarchy3"/>
    <dgm:cxn modelId="{1EF9A2B8-A8B3-4D6B-8724-5195A9D9EA9E}" type="presOf" srcId="{B8A68842-C099-41B4-8E1A-74D6819AF547}" destId="{DAEA2952-3C3F-45FF-BF51-0EB509560CFB}" srcOrd="0" destOrd="0" presId="urn:microsoft.com/office/officeart/2005/8/layout/hierarchy3"/>
    <dgm:cxn modelId="{528A8F5A-E310-4A06-ABF9-00E9E6837EC6}" srcId="{E97F9B8A-905F-47D1-8EDF-79B134F48A61}" destId="{7811EDD1-97C6-40BF-8777-106E9EE27AD3}" srcOrd="2" destOrd="0" parTransId="{E5CE069C-F0FA-4505-BD2B-6735A2363D6E}" sibTransId="{E9879511-4406-4C26-898D-80EB67769142}"/>
    <dgm:cxn modelId="{74FD0DB4-6DA6-4588-953C-1E4BF01ACF42}" type="presOf" srcId="{8BEB302D-3A7F-4432-9310-E4EC084EE51C}" destId="{693060AE-8B99-4C62-9D20-8C3BC84BF1E9}" srcOrd="0" destOrd="0" presId="urn:microsoft.com/office/officeart/2005/8/layout/hierarchy3"/>
    <dgm:cxn modelId="{3F156C8B-339B-471A-A47B-940F292B01FA}" srcId="{199A31C8-7290-4E14-AA02-E41DA0C41AD2}" destId="{136B50DC-624E-4EFC-BBAE-D551E725D132}" srcOrd="0" destOrd="0" parTransId="{C051BD52-FEB6-44FC-93FC-E8F32753E1EE}" sibTransId="{1CECB164-53BB-4B80-ACF0-658519E39D1D}"/>
    <dgm:cxn modelId="{1F3E19F6-1C69-415A-84F3-0D5B4D1FCFF6}" type="presOf" srcId="{7D1718ED-4EE8-4090-9732-49AA43625A80}" destId="{F863FF0F-A4C0-49C2-B772-258779D6160F}" srcOrd="0" destOrd="0" presId="urn:microsoft.com/office/officeart/2005/8/layout/hierarchy3"/>
    <dgm:cxn modelId="{4BDFD5F2-1D43-4040-ADBA-428E9A2C047B}" srcId="{6497E3B9-EF56-459B-A297-106A43F903B5}" destId="{0F941CD3-467A-4BA0-80D7-92E6B42834B6}" srcOrd="0" destOrd="0" parTransId="{97F0AC1C-4696-4410-9C90-41B0A9F02418}" sibTransId="{630E29EC-E31F-4271-B774-FC1249F424D9}"/>
    <dgm:cxn modelId="{E45707EC-B261-4512-914F-5DF6C2B7CC49}" type="presParOf" srcId="{84CAC2D3-ABA9-4BFD-AC71-2D38C415D705}" destId="{7ECA7F66-A975-4656-9B93-E39124150DA9}" srcOrd="0" destOrd="0" presId="urn:microsoft.com/office/officeart/2005/8/layout/hierarchy3"/>
    <dgm:cxn modelId="{7FC192EA-1601-4B60-9715-982109F71126}" type="presParOf" srcId="{7ECA7F66-A975-4656-9B93-E39124150DA9}" destId="{05ECFF93-CC18-4628-9F33-2E578508AC37}" srcOrd="0" destOrd="0" presId="urn:microsoft.com/office/officeart/2005/8/layout/hierarchy3"/>
    <dgm:cxn modelId="{8B2B8989-A7F0-47E6-9A00-66024098911B}" type="presParOf" srcId="{05ECFF93-CC18-4628-9F33-2E578508AC37}" destId="{D1E0A68F-1D71-444B-A78B-44FA3E8E4269}" srcOrd="0" destOrd="0" presId="urn:microsoft.com/office/officeart/2005/8/layout/hierarchy3"/>
    <dgm:cxn modelId="{E8E25249-F132-4AB3-A36E-7DE15BE41468}" type="presParOf" srcId="{05ECFF93-CC18-4628-9F33-2E578508AC37}" destId="{16A51C1D-7C21-49CB-BDCE-0E2F6B047131}" srcOrd="1" destOrd="0" presId="urn:microsoft.com/office/officeart/2005/8/layout/hierarchy3"/>
    <dgm:cxn modelId="{F3DD6012-0B27-48C9-A18B-DDAB4A964D12}" type="presParOf" srcId="{7ECA7F66-A975-4656-9B93-E39124150DA9}" destId="{09E1A026-697B-4EAA-B1E9-837797000A15}" srcOrd="1" destOrd="0" presId="urn:microsoft.com/office/officeart/2005/8/layout/hierarchy3"/>
    <dgm:cxn modelId="{3B149C4C-C480-4F4E-8461-8D6A8DD3CD0F}" type="presParOf" srcId="{09E1A026-697B-4EAA-B1E9-837797000A15}" destId="{A801C6BF-1B82-4850-B06B-69E00B62A25B}" srcOrd="0" destOrd="0" presId="urn:microsoft.com/office/officeart/2005/8/layout/hierarchy3"/>
    <dgm:cxn modelId="{51F80796-E935-4676-BA28-3BF715DE993F}" type="presParOf" srcId="{09E1A026-697B-4EAA-B1E9-837797000A15}" destId="{805246A7-3D53-4BF8-A84B-B18A5347ABC1}" srcOrd="1" destOrd="0" presId="urn:microsoft.com/office/officeart/2005/8/layout/hierarchy3"/>
    <dgm:cxn modelId="{081027F6-A58C-4CED-8B0C-B1236FD22D47}" type="presParOf" srcId="{09E1A026-697B-4EAA-B1E9-837797000A15}" destId="{E20A5B7E-12DA-4F96-AFB7-AFE2677EDA9D}" srcOrd="2" destOrd="0" presId="urn:microsoft.com/office/officeart/2005/8/layout/hierarchy3"/>
    <dgm:cxn modelId="{82E2F91C-5A96-491F-A734-0E8E7DFA8D98}" type="presParOf" srcId="{09E1A026-697B-4EAA-B1E9-837797000A15}" destId="{DAEA2952-3C3F-45FF-BF51-0EB509560CFB}" srcOrd="3" destOrd="0" presId="urn:microsoft.com/office/officeart/2005/8/layout/hierarchy3"/>
    <dgm:cxn modelId="{E7F5BB0E-4892-4D1A-A9D5-368B86A5CAC9}" type="presParOf" srcId="{84CAC2D3-ABA9-4BFD-AC71-2D38C415D705}" destId="{FBCB5E52-47E3-43BB-A741-3226F42BD1F2}" srcOrd="1" destOrd="0" presId="urn:microsoft.com/office/officeart/2005/8/layout/hierarchy3"/>
    <dgm:cxn modelId="{EB20B0D5-B066-403E-BB9D-16B06F7BB493}" type="presParOf" srcId="{FBCB5E52-47E3-43BB-A741-3226F42BD1F2}" destId="{9CD567EA-8E96-49DC-BC00-0DCA15249B9A}" srcOrd="0" destOrd="0" presId="urn:microsoft.com/office/officeart/2005/8/layout/hierarchy3"/>
    <dgm:cxn modelId="{6E572F1D-99AF-483B-B1CC-C2C837F258A9}" type="presParOf" srcId="{9CD567EA-8E96-49DC-BC00-0DCA15249B9A}" destId="{6AB22378-95D7-4DA8-97DF-B011B21F4107}" srcOrd="0" destOrd="0" presId="urn:microsoft.com/office/officeart/2005/8/layout/hierarchy3"/>
    <dgm:cxn modelId="{B4455394-5E57-4BB3-A10A-AC6A49F0563F}" type="presParOf" srcId="{9CD567EA-8E96-49DC-BC00-0DCA15249B9A}" destId="{C6C16069-EB0E-4721-8D21-5A25FD9C2432}" srcOrd="1" destOrd="0" presId="urn:microsoft.com/office/officeart/2005/8/layout/hierarchy3"/>
    <dgm:cxn modelId="{6D0E8692-83B3-4BC8-AA62-5227152D6290}" type="presParOf" srcId="{FBCB5E52-47E3-43BB-A741-3226F42BD1F2}" destId="{62D030B5-FFA0-45D0-8391-6348AD073333}" srcOrd="1" destOrd="0" presId="urn:microsoft.com/office/officeart/2005/8/layout/hierarchy3"/>
    <dgm:cxn modelId="{89853E82-B680-4B9C-986A-BCBE2440778F}" type="presParOf" srcId="{62D030B5-FFA0-45D0-8391-6348AD073333}" destId="{1223A16D-94E5-44E2-9B55-1AF874A9B877}" srcOrd="0" destOrd="0" presId="urn:microsoft.com/office/officeart/2005/8/layout/hierarchy3"/>
    <dgm:cxn modelId="{78EADC37-F97B-4BB0-BA8F-B22859555121}" type="presParOf" srcId="{62D030B5-FFA0-45D0-8391-6348AD073333}" destId="{DD8E8B5A-1DC1-4BD2-B2EE-93521D7DF7B2}" srcOrd="1" destOrd="0" presId="urn:microsoft.com/office/officeart/2005/8/layout/hierarchy3"/>
    <dgm:cxn modelId="{F6DC9503-22C5-44D3-9232-658F3293CD9E}" type="presParOf" srcId="{62D030B5-FFA0-45D0-8391-6348AD073333}" destId="{693060AE-8B99-4C62-9D20-8C3BC84BF1E9}" srcOrd="2" destOrd="0" presId="urn:microsoft.com/office/officeart/2005/8/layout/hierarchy3"/>
    <dgm:cxn modelId="{15A22A2E-8C31-407E-8000-23F8F584F8C9}" type="presParOf" srcId="{62D030B5-FFA0-45D0-8391-6348AD073333}" destId="{AC45718B-50DE-4AAC-A34A-32485B1396B0}" srcOrd="3" destOrd="0" presId="urn:microsoft.com/office/officeart/2005/8/layout/hierarchy3"/>
    <dgm:cxn modelId="{60521840-B9C7-4D7E-93FE-ECB0A923DFDF}" type="presParOf" srcId="{84CAC2D3-ABA9-4BFD-AC71-2D38C415D705}" destId="{F4F5F56F-92D7-4722-9BA1-52FCE8870FF9}" srcOrd="2" destOrd="0" presId="urn:microsoft.com/office/officeart/2005/8/layout/hierarchy3"/>
    <dgm:cxn modelId="{17016477-53F8-4B6A-A54E-636F2B673201}" type="presParOf" srcId="{F4F5F56F-92D7-4722-9BA1-52FCE8870FF9}" destId="{F042FFF8-2ED2-4375-A07B-49CBDC059928}" srcOrd="0" destOrd="0" presId="urn:microsoft.com/office/officeart/2005/8/layout/hierarchy3"/>
    <dgm:cxn modelId="{95DE3A63-C073-4C54-8CEA-A18C12958A5D}" type="presParOf" srcId="{F042FFF8-2ED2-4375-A07B-49CBDC059928}" destId="{18CD8544-BF0C-4E00-A44D-C352DF2886CC}" srcOrd="0" destOrd="0" presId="urn:microsoft.com/office/officeart/2005/8/layout/hierarchy3"/>
    <dgm:cxn modelId="{A7E64D7D-743C-4493-AA8C-29F916EB4056}" type="presParOf" srcId="{F042FFF8-2ED2-4375-A07B-49CBDC059928}" destId="{30165BAE-DA21-45A8-9730-99B273769061}" srcOrd="1" destOrd="0" presId="urn:microsoft.com/office/officeart/2005/8/layout/hierarchy3"/>
    <dgm:cxn modelId="{F214BD02-D214-4153-A3B8-603724DBC47A}" type="presParOf" srcId="{F4F5F56F-92D7-4722-9BA1-52FCE8870FF9}" destId="{D18DFD2A-0F4A-4DB9-8260-2E5F41952CEF}" srcOrd="1" destOrd="0" presId="urn:microsoft.com/office/officeart/2005/8/layout/hierarchy3"/>
    <dgm:cxn modelId="{63C3F5F9-B61D-4135-ABCD-F62D12B5D61C}" type="presParOf" srcId="{D18DFD2A-0F4A-4DB9-8260-2E5F41952CEF}" destId="{197A0CD7-7C28-4B0C-A1AA-826BF9DF570B}" srcOrd="0" destOrd="0" presId="urn:microsoft.com/office/officeart/2005/8/layout/hierarchy3"/>
    <dgm:cxn modelId="{FF3C48E0-7E51-4994-96C3-5905E82F18E5}" type="presParOf" srcId="{D18DFD2A-0F4A-4DB9-8260-2E5F41952CEF}" destId="{F66963B2-EF2D-41C1-B0E2-923AED584E71}" srcOrd="1" destOrd="0" presId="urn:microsoft.com/office/officeart/2005/8/layout/hierarchy3"/>
    <dgm:cxn modelId="{91303979-4122-4392-A44B-97817419C1B7}" type="presParOf" srcId="{D18DFD2A-0F4A-4DB9-8260-2E5F41952CEF}" destId="{1BA92758-B2F8-40BB-9C4F-B471EA062480}" srcOrd="2" destOrd="0" presId="urn:microsoft.com/office/officeart/2005/8/layout/hierarchy3"/>
    <dgm:cxn modelId="{6B69CF31-D19F-4D09-8D91-5EA452128A00}" type="presParOf" srcId="{D18DFD2A-0F4A-4DB9-8260-2E5F41952CEF}" destId="{A13157ED-DDAD-4090-8C49-CAF852C1746D}" srcOrd="3" destOrd="0" presId="urn:microsoft.com/office/officeart/2005/8/layout/hierarchy3"/>
    <dgm:cxn modelId="{A372D059-03D4-43E8-BFD9-900C44F4344B}" type="presParOf" srcId="{D18DFD2A-0F4A-4DB9-8260-2E5F41952CEF}" destId="{E33B2443-8750-4C06-B231-26DD745B9B05}" srcOrd="4" destOrd="0" presId="urn:microsoft.com/office/officeart/2005/8/layout/hierarchy3"/>
    <dgm:cxn modelId="{E82518FC-5AC4-4993-AF3F-8AFB54461B8F}" type="presParOf" srcId="{D18DFD2A-0F4A-4DB9-8260-2E5F41952CEF}" destId="{F863FF0F-A4C0-49C2-B772-258779D6160F}" srcOrd="5" destOrd="0" presId="urn:microsoft.com/office/officeart/2005/8/layout/hierarchy3"/>
    <dgm:cxn modelId="{D4A6A533-94BD-4DC7-A6F9-18A79243D1C6}" type="presParOf" srcId="{84CAC2D3-ABA9-4BFD-AC71-2D38C415D705}" destId="{56578991-5C81-40DA-A4B7-E60076BC4C64}" srcOrd="3" destOrd="0" presId="urn:microsoft.com/office/officeart/2005/8/layout/hierarchy3"/>
    <dgm:cxn modelId="{CB8EC439-F96F-429B-9DD0-E04BF88720A4}" type="presParOf" srcId="{56578991-5C81-40DA-A4B7-E60076BC4C64}" destId="{1F10F7D7-F377-4DF4-A7C0-9ECAE237E84F}" srcOrd="0" destOrd="0" presId="urn:microsoft.com/office/officeart/2005/8/layout/hierarchy3"/>
    <dgm:cxn modelId="{79F75308-9291-4B77-AF3B-39C1ACEE39F7}" type="presParOf" srcId="{1F10F7D7-F377-4DF4-A7C0-9ECAE237E84F}" destId="{41A64F51-87C3-4F08-9C93-925B5E6C8B32}" srcOrd="0" destOrd="0" presId="urn:microsoft.com/office/officeart/2005/8/layout/hierarchy3"/>
    <dgm:cxn modelId="{9D57C679-99C0-4AC4-A82E-38B620388104}" type="presParOf" srcId="{1F10F7D7-F377-4DF4-A7C0-9ECAE237E84F}" destId="{226A68E6-C53E-4BBC-8675-C5FF3E2906F4}" srcOrd="1" destOrd="0" presId="urn:microsoft.com/office/officeart/2005/8/layout/hierarchy3"/>
    <dgm:cxn modelId="{0B1EFC29-8DF8-422E-95E5-637DB64CC2D5}" type="presParOf" srcId="{56578991-5C81-40DA-A4B7-E60076BC4C64}" destId="{8C938BA0-40DC-484F-8E96-6BE79A18CF9D}" srcOrd="1" destOrd="0" presId="urn:microsoft.com/office/officeart/2005/8/layout/hierarchy3"/>
    <dgm:cxn modelId="{A5E2B332-EC80-4C48-A534-40B7004DAF9F}" type="presParOf" srcId="{8C938BA0-40DC-484F-8E96-6BE79A18CF9D}" destId="{44B4AAA5-7183-4A28-B347-63A50DB00C3F}" srcOrd="0" destOrd="0" presId="urn:microsoft.com/office/officeart/2005/8/layout/hierarchy3"/>
    <dgm:cxn modelId="{DCA348AA-87B9-4821-8B05-D5827161E15F}" type="presParOf" srcId="{8C938BA0-40DC-484F-8E96-6BE79A18CF9D}" destId="{20A28518-0FA8-4909-85CA-1B6697F9D5AC}" srcOrd="1" destOrd="0" presId="urn:microsoft.com/office/officeart/2005/8/layout/hierarchy3"/>
    <dgm:cxn modelId="{52194A2C-E6EC-4500-8519-CE9DDACC7AA4}" type="presParOf" srcId="{8C938BA0-40DC-484F-8E96-6BE79A18CF9D}" destId="{10ABADB0-2FE7-4182-BDF2-04E63ECF0866}" srcOrd="2" destOrd="0" presId="urn:microsoft.com/office/officeart/2005/8/layout/hierarchy3"/>
    <dgm:cxn modelId="{877AC029-79B3-4D28-875C-C1FF95E02EC4}" type="presParOf" srcId="{8C938BA0-40DC-484F-8E96-6BE79A18CF9D}" destId="{F34D896B-C45F-48DF-842C-E50AE6E30A72}" srcOrd="3" destOrd="0" presId="urn:microsoft.com/office/officeart/2005/8/layout/hierarchy3"/>
    <dgm:cxn modelId="{C60D700B-C099-435C-A6E5-88D092510937}" type="presParOf" srcId="{8C938BA0-40DC-484F-8E96-6BE79A18CF9D}" destId="{418C33B0-2939-439A-A3AC-11A66CF38B8A}" srcOrd="4" destOrd="0" presId="urn:microsoft.com/office/officeart/2005/8/layout/hierarchy3"/>
    <dgm:cxn modelId="{0DFF38ED-F1E2-4A61-9F25-927E00D1E109}" type="presParOf" srcId="{8C938BA0-40DC-484F-8E96-6BE79A18CF9D}" destId="{8E7497D4-C76E-415C-8F48-9FA92773224B}" srcOrd="5" destOrd="0" presId="urn:microsoft.com/office/officeart/2005/8/layout/hierarchy3"/>
    <dgm:cxn modelId="{6BB6BBF8-429D-48CE-A21C-C0E2087EE070}" type="presParOf" srcId="{84CAC2D3-ABA9-4BFD-AC71-2D38C415D705}" destId="{3A5AA4E0-7930-4D70-8551-D43CC0096276}" srcOrd="4" destOrd="0" presId="urn:microsoft.com/office/officeart/2005/8/layout/hierarchy3"/>
    <dgm:cxn modelId="{583D25DA-B5A7-4540-A4F6-B7B6E41EC624}" type="presParOf" srcId="{3A5AA4E0-7930-4D70-8551-D43CC0096276}" destId="{A2A258CA-D2AA-4977-90C8-D3305CC192D0}" srcOrd="0" destOrd="0" presId="urn:microsoft.com/office/officeart/2005/8/layout/hierarchy3"/>
    <dgm:cxn modelId="{E305FE9B-399B-4959-A63E-8827371A3897}" type="presParOf" srcId="{A2A258CA-D2AA-4977-90C8-D3305CC192D0}" destId="{8FDECB94-A0CB-49E5-A300-076BD48E0EE9}" srcOrd="0" destOrd="0" presId="urn:microsoft.com/office/officeart/2005/8/layout/hierarchy3"/>
    <dgm:cxn modelId="{D3FEEA44-3DE4-4A6F-9C18-C2AA37D47A79}" type="presParOf" srcId="{A2A258CA-D2AA-4977-90C8-D3305CC192D0}" destId="{1050060C-0854-4DA0-A6A0-D718C73E3EE7}" srcOrd="1" destOrd="0" presId="urn:microsoft.com/office/officeart/2005/8/layout/hierarchy3"/>
    <dgm:cxn modelId="{F9EDC709-942D-4C57-B9A9-2DC90CB74826}" type="presParOf" srcId="{3A5AA4E0-7930-4D70-8551-D43CC0096276}" destId="{86C1B13E-9098-4F7F-BBD7-01759C203E3A}" srcOrd="1" destOrd="0" presId="urn:microsoft.com/office/officeart/2005/8/layout/hierarchy3"/>
    <dgm:cxn modelId="{8FF6237C-D5D3-45E1-928C-F2FCC0C7BACC}" type="presParOf" srcId="{86C1B13E-9098-4F7F-BBD7-01759C203E3A}" destId="{67F37177-27E4-4148-8FFA-BEFDD0D447FA}" srcOrd="0" destOrd="0" presId="urn:microsoft.com/office/officeart/2005/8/layout/hierarchy3"/>
    <dgm:cxn modelId="{E87E5C3C-993E-45B4-8048-0203C16D14C8}" type="presParOf" srcId="{86C1B13E-9098-4F7F-BBD7-01759C203E3A}" destId="{3C8378FD-C415-4B10-8536-7A83A701787F}" srcOrd="1" destOrd="0" presId="urn:microsoft.com/office/officeart/2005/8/layout/hierarchy3"/>
    <dgm:cxn modelId="{A285AE10-0EB5-4CE6-94AE-6EC3CA88B9F1}" type="presParOf" srcId="{86C1B13E-9098-4F7F-BBD7-01759C203E3A}" destId="{DBD14397-AA51-402F-A0C9-59C008858E26}" srcOrd="2" destOrd="0" presId="urn:microsoft.com/office/officeart/2005/8/layout/hierarchy3"/>
    <dgm:cxn modelId="{FAEA2ED7-2439-43CA-96A7-61E0449065D0}" type="presParOf" srcId="{86C1B13E-9098-4F7F-BBD7-01759C203E3A}" destId="{78FF4FD8-2EA4-4544-A49A-C75A37602C29}" srcOrd="3" destOrd="0" presId="urn:microsoft.com/office/officeart/2005/8/layout/hierarchy3"/>
    <dgm:cxn modelId="{B2A30FB1-1278-43B4-8494-245CC1B66B00}" type="presParOf" srcId="{86C1B13E-9098-4F7F-BBD7-01759C203E3A}" destId="{2366D550-A809-4067-B986-31BE49D589C9}" srcOrd="4" destOrd="0" presId="urn:microsoft.com/office/officeart/2005/8/layout/hierarchy3"/>
    <dgm:cxn modelId="{7C7D6D12-350D-4DA3-9399-E55CDD95CD27}" type="presParOf" srcId="{86C1B13E-9098-4F7F-BBD7-01759C203E3A}" destId="{3C7D319A-5DC4-4D6F-A29B-72211419138E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DD0D5-1650-49EE-92DC-9FE7140AA8B6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70C25-BD80-4006-892F-C996EF5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Chambers</a:t>
            </a:r>
          </a:p>
          <a:p>
            <a:r>
              <a:rPr lang="en-US" dirty="0" err="1" smtClean="0"/>
              <a:t>Vialut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70C25-BD80-4006-892F-C996EF5098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4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C2152CF7-A269-41D3-A3CF-25B9A857F228}" type="datetimeFigureOut">
              <a:rPr lang="en-US" smtClean="0"/>
              <a:t>Sun, Jan 27,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C3526A2-246B-4B1B-B7B1-75D9C0AB78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://en.wikipedia.org/wiki/File:Musopen_-_In_the_Hall_Of_The_Mountain_King.ogg" TargetMode="External"/><Relationship Id="rId5" Type="http://schemas.openxmlformats.org/officeDocument/2006/relationships/hyperlink" Target="http://en.wikipedia.org/wiki/File:Musopen_-_Morning.ogg" TargetMode="External"/><Relationship Id="rId4" Type="http://schemas.openxmlformats.org/officeDocument/2006/relationships/hyperlink" Target="http://en.wikipedia.org/wiki/File:Saint-Saens,_Camille_-_Danse_macabre_Opus_40_-_Computer_generated,_transcribed_by_MacLeod.og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5/5a/Schoenberg_-_%22George_Lieder%22_Op._15-1_end.mid" TargetMode="External"/><Relationship Id="rId2" Type="http://schemas.openxmlformats.org/officeDocument/2006/relationships/hyperlink" Target="http://upload.wikimedia.org/wikipedia/commons/8/8a/Minor_second_on_C.mi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artproject.com/" TargetMode="External"/><Relationship Id="rId2" Type="http://schemas.openxmlformats.org/officeDocument/2006/relationships/hyperlink" Target="http://topdocumentaryfilms.com/impressionism-revenge-of-the-nic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pload.wikimedia.org/wikipedia/en/0/0a/Stravinsky,_The_Rite_of_Spring,_Sacrificial_Dance.mid" TargetMode="External"/><Relationship Id="rId4" Type="http://schemas.openxmlformats.org/officeDocument/2006/relationships/hyperlink" Target="http://www.biography.com/people/charles-dickens-927408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earlychristianwritings.com/strauss/index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utenberg.org/catalog/world/readfile?fk_files=3069212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utenberg.org/catalog/world/readfile?fk_files=2877727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Nineteenth Century Culture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Tushar Jois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Period 5</a:t>
            </a:r>
          </a:p>
          <a:p>
            <a:pPr>
              <a:spcAft>
                <a:spcPts val="0"/>
              </a:spcAft>
            </a:pPr>
            <a:r>
              <a:rPr lang="en-US" dirty="0"/>
              <a:t>Kinberg</a:t>
            </a:r>
            <a:r>
              <a:rPr lang="en-US" dirty="0" smtClean="0"/>
              <a:t> 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AP European History</a:t>
            </a:r>
          </a:p>
        </p:txBody>
      </p:sp>
    </p:spTree>
    <p:extLst>
      <p:ext uri="{BB962C8B-B14F-4D97-AF65-F5344CB8AC3E}">
        <p14:creationId xmlns:p14="http://schemas.microsoft.com/office/powerpoint/2010/main" val="28272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Opera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5715000" cy="395133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Opera</a:t>
            </a:r>
            <a:r>
              <a:rPr lang="en-US" dirty="0" smtClean="0"/>
              <a:t> was considered the finest of the theatrical arts</a:t>
            </a:r>
          </a:p>
          <a:p>
            <a:pPr lvl="1"/>
            <a:r>
              <a:rPr lang="en-US" dirty="0" smtClean="0"/>
              <a:t>Combined popular appeal with an air of elegance</a:t>
            </a:r>
          </a:p>
          <a:p>
            <a:pPr lvl="2"/>
            <a:r>
              <a:rPr lang="en-US" dirty="0" smtClean="0"/>
              <a:t>Ballet, colorful set design, and special effects</a:t>
            </a:r>
          </a:p>
          <a:p>
            <a:pPr lvl="2"/>
            <a:r>
              <a:rPr lang="en-US" dirty="0"/>
              <a:t>Elaborate plots, costumes, and music</a:t>
            </a:r>
          </a:p>
          <a:p>
            <a:r>
              <a:rPr lang="en-US" dirty="0" smtClean="0"/>
              <a:t>Two major independent composers</a:t>
            </a:r>
          </a:p>
          <a:p>
            <a:pPr lvl="1"/>
            <a:r>
              <a:rPr lang="en-US" b="1" dirty="0" smtClean="0"/>
              <a:t>Giuseppe</a:t>
            </a:r>
            <a:r>
              <a:rPr lang="en-US" dirty="0" smtClean="0"/>
              <a:t> </a:t>
            </a:r>
            <a:r>
              <a:rPr lang="en-US" b="1" dirty="0" smtClean="0"/>
              <a:t>Verdi</a:t>
            </a:r>
            <a:r>
              <a:rPr lang="en-US" dirty="0" smtClean="0"/>
              <a:t> (1813-1901)</a:t>
            </a:r>
          </a:p>
          <a:p>
            <a:pPr lvl="2"/>
            <a:r>
              <a:rPr lang="en-US" dirty="0" err="1" smtClean="0"/>
              <a:t>Itallian</a:t>
            </a:r>
            <a:r>
              <a:rPr lang="en-US" dirty="0" smtClean="0"/>
              <a:t> national hero who wrote music that explored human emotion in a </a:t>
            </a:r>
            <a:r>
              <a:rPr lang="en-US" dirty="0" err="1" smtClean="0"/>
              <a:t>varitey</a:t>
            </a:r>
            <a:r>
              <a:rPr lang="en-US" dirty="0" smtClean="0"/>
              <a:t> of contexts, but usually those of a historical nature</a:t>
            </a:r>
          </a:p>
          <a:p>
            <a:pPr lvl="2"/>
            <a:r>
              <a:rPr lang="en-US" dirty="0" smtClean="0"/>
              <a:t>In Background: a 1906 recording from one of Verdi most loved works, the “O </a:t>
            </a:r>
            <a:r>
              <a:rPr lang="en-US" dirty="0" err="1" smtClean="0"/>
              <a:t>sommo</a:t>
            </a:r>
            <a:r>
              <a:rPr lang="en-US" dirty="0" smtClean="0"/>
              <a:t> Carlo” from </a:t>
            </a:r>
            <a:r>
              <a:rPr lang="en-US" i="1" dirty="0" err="1" smtClean="0"/>
              <a:t>Ernani</a:t>
            </a:r>
            <a:r>
              <a:rPr lang="en-US" dirty="0" smtClean="0"/>
              <a:t> (1844)</a:t>
            </a:r>
          </a:p>
          <a:p>
            <a:pPr lvl="1"/>
            <a:r>
              <a:rPr lang="en-US" b="1" dirty="0" smtClean="0"/>
              <a:t>Richard Wagner </a:t>
            </a:r>
            <a:r>
              <a:rPr lang="en-US" dirty="0" smtClean="0"/>
              <a:t>(1813-1883)</a:t>
            </a:r>
          </a:p>
          <a:p>
            <a:pPr lvl="2"/>
            <a:r>
              <a:rPr lang="en-US" dirty="0" smtClean="0"/>
              <a:t>Wrote his text based on Germanic myths to achieve a nationalistic tone</a:t>
            </a:r>
          </a:p>
          <a:p>
            <a:pPr lvl="2"/>
            <a:r>
              <a:rPr lang="en-US" dirty="0" smtClean="0"/>
              <a:t>Musical themes recurred with the ideas that recurred</a:t>
            </a:r>
          </a:p>
          <a:p>
            <a:pPr lvl="2"/>
            <a:r>
              <a:rPr lang="en-US" dirty="0" smtClean="0"/>
              <a:t>Synthesis of voice, instruments, words, and visuals (Chambers 732)</a:t>
            </a:r>
            <a:endParaRPr lang="en-US" dirty="0"/>
          </a:p>
        </p:txBody>
      </p:sp>
      <p:pic>
        <p:nvPicPr>
          <p:cNvPr id="4" name="Battistini-corsi-colazzaSillich_920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6636" y="76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0" y="685800"/>
            <a:ext cx="1787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(</a:t>
            </a:r>
            <a:r>
              <a:rPr lang="en-US" sz="1200" dirty="0" err="1" smtClean="0"/>
              <a:t>Battistini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36" y="2186895"/>
            <a:ext cx="20955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93279" y="4724400"/>
            <a:ext cx="22863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Portrait of Giuseppe </a:t>
            </a:r>
            <a:r>
              <a:rPr lang="en-US" sz="1300" dirty="0" smtClean="0"/>
              <a:t>Verdi (</a:t>
            </a:r>
            <a:r>
              <a:rPr lang="en-US" sz="1300" dirty="0" err="1" smtClean="0"/>
              <a:t>Brogi</a:t>
            </a:r>
            <a:r>
              <a:rPr lang="en-US" sz="1300" dirty="0" smtClean="0"/>
              <a:t>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57184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Romanticism and Nationalism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8388"/>
            <a:ext cx="6019800" cy="395133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Romanticism was prevalent in music well through the end of the nineteenth century</a:t>
            </a:r>
          </a:p>
          <a:p>
            <a:pPr lvl="1"/>
            <a:r>
              <a:rPr lang="en-US" dirty="0" smtClean="0"/>
              <a:t>Camille Saint-Saens (1835-1921), France</a:t>
            </a:r>
          </a:p>
          <a:p>
            <a:pPr lvl="2"/>
            <a:r>
              <a:rPr lang="en-US" dirty="0" smtClean="0"/>
              <a:t>Wrote in almost every musical form/medium</a:t>
            </a:r>
          </a:p>
          <a:p>
            <a:pPr lvl="2"/>
            <a:r>
              <a:rPr lang="en-US" dirty="0" smtClean="0"/>
              <a:t>Characterized by technical polish and skill</a:t>
            </a:r>
          </a:p>
          <a:p>
            <a:pPr lvl="2"/>
            <a:r>
              <a:rPr lang="en-US" dirty="0" smtClean="0"/>
              <a:t>Most popular composition: his 1874 </a:t>
            </a:r>
            <a:r>
              <a:rPr lang="en-US" i="1" dirty="0" smtClean="0">
                <a:hlinkClick r:id="rId4"/>
              </a:rPr>
              <a:t>Danse macabre</a:t>
            </a:r>
            <a:r>
              <a:rPr lang="en-US" dirty="0" smtClean="0"/>
              <a:t>, which included the Romantic-Gothic themes of death and decay (“Charles”)</a:t>
            </a:r>
          </a:p>
          <a:p>
            <a:pPr lvl="1"/>
            <a:r>
              <a:rPr lang="en-US" dirty="0"/>
              <a:t>Peter </a:t>
            </a:r>
            <a:r>
              <a:rPr lang="en-US" dirty="0" smtClean="0"/>
              <a:t>Tchaikovsky (1840-1893), Russia</a:t>
            </a:r>
          </a:p>
          <a:p>
            <a:pPr lvl="2"/>
            <a:r>
              <a:rPr lang="en-US" dirty="0" smtClean="0"/>
              <a:t>One of the leaders in Russian romanticism, but felt the need to embed nationalism in his music </a:t>
            </a:r>
          </a:p>
          <a:p>
            <a:pPr lvl="2"/>
            <a:r>
              <a:rPr lang="en-US" dirty="0" smtClean="0"/>
              <a:t>In background: “The Dance of the Sugar Plum Fairies” from Tchaikovsky’s best known piece, </a:t>
            </a:r>
            <a:r>
              <a:rPr lang="en-US" i="1" dirty="0" smtClean="0"/>
              <a:t>The Nutcracker Suite</a:t>
            </a:r>
            <a:r>
              <a:rPr lang="en-US" dirty="0" smtClean="0"/>
              <a:t> Folk music formed the core of nationalist compositions</a:t>
            </a:r>
          </a:p>
          <a:p>
            <a:pPr lvl="1"/>
            <a:r>
              <a:rPr lang="en-US" dirty="0" err="1" smtClean="0"/>
              <a:t>Edvard</a:t>
            </a:r>
            <a:r>
              <a:rPr lang="en-US" dirty="0" smtClean="0"/>
              <a:t> Grieg (1843-1907), Norway</a:t>
            </a:r>
          </a:p>
          <a:p>
            <a:pPr lvl="2"/>
            <a:r>
              <a:rPr lang="en-US" dirty="0" smtClean="0"/>
              <a:t>Wrote </a:t>
            </a:r>
            <a:r>
              <a:rPr lang="en-US" i="1" dirty="0" smtClean="0"/>
              <a:t>Peer </a:t>
            </a:r>
            <a:r>
              <a:rPr lang="en-US" i="1" dirty="0" err="1" smtClean="0"/>
              <a:t>Gynt</a:t>
            </a:r>
            <a:r>
              <a:rPr lang="en-US" dirty="0" smtClean="0"/>
              <a:t>, based on folk legend, which contains two of the most </a:t>
            </a:r>
            <a:r>
              <a:rPr lang="en-US" dirty="0" err="1" smtClean="0"/>
              <a:t>reconizable</a:t>
            </a:r>
            <a:r>
              <a:rPr lang="en-US" dirty="0" smtClean="0"/>
              <a:t> modern day pieces –</a:t>
            </a:r>
            <a:r>
              <a:rPr lang="en-US" i="1" dirty="0" smtClean="0"/>
              <a:t> </a:t>
            </a:r>
            <a:r>
              <a:rPr lang="en-US" dirty="0" smtClean="0"/>
              <a:t>“</a:t>
            </a:r>
            <a:r>
              <a:rPr lang="en-US" dirty="0" smtClean="0">
                <a:hlinkClick r:id="rId5"/>
              </a:rPr>
              <a:t>Morning Mood</a:t>
            </a:r>
            <a:r>
              <a:rPr lang="en-US" dirty="0" smtClean="0"/>
              <a:t>” and “</a:t>
            </a:r>
            <a:r>
              <a:rPr lang="en-US" dirty="0" smtClean="0">
                <a:hlinkClick r:id="rId6"/>
              </a:rPr>
              <a:t>In the Hall of the Mountain King</a:t>
            </a:r>
            <a:r>
              <a:rPr lang="en-US" dirty="0" smtClean="0"/>
              <a:t>” </a:t>
            </a:r>
            <a:r>
              <a:rPr lang="en-US" dirty="0"/>
              <a:t>(</a:t>
            </a:r>
            <a:r>
              <a:rPr lang="en-US" dirty="0" err="1"/>
              <a:t>Viault</a:t>
            </a:r>
            <a:r>
              <a:rPr lang="en-US" dirty="0"/>
              <a:t> 350)</a:t>
            </a:r>
          </a:p>
          <a:p>
            <a:pPr lvl="2"/>
            <a:endParaRPr lang="en-US" dirty="0"/>
          </a:p>
        </p:txBody>
      </p:sp>
      <p:pic>
        <p:nvPicPr>
          <p:cNvPr id="4" name="Dance Of The Sugar Plum Fairi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1524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0" y="685800"/>
            <a:ext cx="1787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(Tchaikovsky)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53" y="2057400"/>
            <a:ext cx="2201672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08952" y="5609419"/>
            <a:ext cx="20016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Portrait of </a:t>
            </a:r>
            <a:r>
              <a:rPr lang="en-US" sz="1300" dirty="0" err="1"/>
              <a:t>Edvard</a:t>
            </a:r>
            <a:r>
              <a:rPr lang="en-US" sz="1300" dirty="0"/>
              <a:t> </a:t>
            </a:r>
            <a:r>
              <a:rPr lang="en-US" sz="1300" dirty="0" smtClean="0"/>
              <a:t>Grieg (Elliot).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86446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Innovations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38388"/>
            <a:ext cx="4267200" cy="395133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Musical innovations</a:t>
            </a:r>
          </a:p>
          <a:p>
            <a:pPr lvl="1"/>
            <a:r>
              <a:rPr lang="en-US" dirty="0" smtClean="0"/>
              <a:t>Claude </a:t>
            </a:r>
            <a:r>
              <a:rPr lang="en-US" b="1" dirty="0" smtClean="0"/>
              <a:t>Debussy</a:t>
            </a:r>
            <a:r>
              <a:rPr lang="en-US" dirty="0" smtClean="0"/>
              <a:t> (1862-1918), France</a:t>
            </a:r>
          </a:p>
          <a:p>
            <a:pPr lvl="2"/>
            <a:r>
              <a:rPr lang="en-US" dirty="0" smtClean="0"/>
              <a:t>Applied the Impressionist movement to music</a:t>
            </a:r>
          </a:p>
          <a:p>
            <a:pPr lvl="1"/>
            <a:r>
              <a:rPr lang="en-US" b="1" dirty="0" smtClean="0"/>
              <a:t>Richard</a:t>
            </a:r>
            <a:r>
              <a:rPr lang="en-US" dirty="0" smtClean="0"/>
              <a:t> </a:t>
            </a:r>
            <a:r>
              <a:rPr lang="en-US" b="1" dirty="0" smtClean="0"/>
              <a:t>Strauss</a:t>
            </a:r>
            <a:r>
              <a:rPr lang="en-US" dirty="0" smtClean="0"/>
              <a:t> (1864-1949), Germany</a:t>
            </a:r>
          </a:p>
          <a:p>
            <a:pPr lvl="2"/>
            <a:r>
              <a:rPr lang="en-US" dirty="0" smtClean="0"/>
              <a:t>Furthered the concepts of Richard Wagner</a:t>
            </a:r>
          </a:p>
          <a:p>
            <a:pPr lvl="1"/>
            <a:r>
              <a:rPr lang="en-US" b="1" dirty="0" smtClean="0"/>
              <a:t>Igor</a:t>
            </a:r>
            <a:r>
              <a:rPr lang="en-US" dirty="0" smtClean="0"/>
              <a:t> </a:t>
            </a:r>
            <a:r>
              <a:rPr lang="en-US" b="1" dirty="0" smtClean="0"/>
              <a:t>Stravinsky </a:t>
            </a:r>
            <a:r>
              <a:rPr lang="en-US" dirty="0" smtClean="0"/>
              <a:t>(1882-1971)</a:t>
            </a:r>
            <a:endParaRPr lang="en-US" b="1" dirty="0" smtClean="0"/>
          </a:p>
          <a:p>
            <a:pPr lvl="2"/>
            <a:r>
              <a:rPr lang="en-US" dirty="0" smtClean="0"/>
              <a:t>Experimented with </a:t>
            </a:r>
            <a:r>
              <a:rPr lang="en-US" b="1" dirty="0" smtClean="0">
                <a:hlinkClick r:id="rId2"/>
              </a:rPr>
              <a:t>dissonance</a:t>
            </a:r>
            <a:r>
              <a:rPr lang="en-US" dirty="0" smtClean="0"/>
              <a:t>, the unstable, unpleasant set of notes</a:t>
            </a:r>
          </a:p>
          <a:p>
            <a:pPr lvl="1"/>
            <a:r>
              <a:rPr lang="en-US" b="1" dirty="0" smtClean="0"/>
              <a:t>Arnold Schoenberg </a:t>
            </a:r>
            <a:r>
              <a:rPr lang="en-US" dirty="0" smtClean="0"/>
              <a:t>(1874-1951)</a:t>
            </a:r>
          </a:p>
          <a:p>
            <a:pPr lvl="2"/>
            <a:r>
              <a:rPr lang="en-US" dirty="0" smtClean="0"/>
              <a:t>Pioneered the development of </a:t>
            </a:r>
            <a:r>
              <a:rPr lang="en-US" b="1" dirty="0" smtClean="0">
                <a:hlinkClick r:id="rId3"/>
              </a:rPr>
              <a:t>atonal music</a:t>
            </a:r>
            <a:r>
              <a:rPr lang="en-US" dirty="0" smtClean="0"/>
              <a:t>, which lacks a tonal center, or key (</a:t>
            </a:r>
            <a:r>
              <a:rPr lang="en-US" dirty="0" err="1" smtClean="0"/>
              <a:t>Viault</a:t>
            </a:r>
            <a:r>
              <a:rPr lang="en-US" dirty="0" smtClean="0"/>
              <a:t> 350)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52278"/>
            <a:ext cx="2971800" cy="138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05193"/>
            <a:ext cx="4314825" cy="202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0" y="3962400"/>
            <a:ext cx="1266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Top</a:t>
            </a:r>
            <a:r>
              <a:rPr lang="en-US" sz="1200" dirty="0" smtClean="0"/>
              <a:t>: the atonal piece from Schoenberg’s “George Lieder”  (Last). </a:t>
            </a:r>
            <a:r>
              <a:rPr lang="en-US" sz="1200" i="1" dirty="0" smtClean="0"/>
              <a:t>Left</a:t>
            </a:r>
            <a:r>
              <a:rPr lang="en-US" sz="1200" dirty="0" smtClean="0"/>
              <a:t>: a dissonance (Minor) 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7952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Impressionism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5638800" cy="3951337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Impressionism</a:t>
            </a:r>
            <a:r>
              <a:rPr lang="en-US" dirty="0" smtClean="0"/>
              <a:t> consisted of accurate, brightly colored representations of familiar sites at specific moments</a:t>
            </a:r>
          </a:p>
          <a:p>
            <a:pPr lvl="1"/>
            <a:r>
              <a:rPr lang="en-US" dirty="0" smtClean="0"/>
              <a:t>They reflected the naturalism that was the norm in literature, a sense of a broader realism</a:t>
            </a:r>
          </a:p>
          <a:p>
            <a:pPr lvl="2"/>
            <a:r>
              <a:rPr lang="en-US" dirty="0" smtClean="0"/>
              <a:t>Because of its rebellious nature as an art form, it had a rebellious political connotation as a result</a:t>
            </a:r>
          </a:p>
          <a:p>
            <a:pPr lvl="1"/>
            <a:r>
              <a:rPr lang="en-US" dirty="0" smtClean="0"/>
              <a:t>The name was coined by the French satirist </a:t>
            </a:r>
            <a:r>
              <a:rPr lang="en-US" b="1" dirty="0" smtClean="0"/>
              <a:t>Louis Leroy </a:t>
            </a:r>
            <a:r>
              <a:rPr lang="en-US" dirty="0" smtClean="0"/>
              <a:t>following their first exhibition in Paris, 1874</a:t>
            </a:r>
          </a:p>
          <a:p>
            <a:pPr lvl="2"/>
            <a:r>
              <a:rPr lang="en-US" dirty="0" smtClean="0"/>
              <a:t>He made fun of Monet’s </a:t>
            </a:r>
            <a:r>
              <a:rPr lang="en-US" i="1" dirty="0" smtClean="0">
                <a:hlinkClick r:id="rId2" action="ppaction://hlinksldjump"/>
              </a:rPr>
              <a:t>Impression: Sunrise</a:t>
            </a:r>
            <a:r>
              <a:rPr lang="en-US" dirty="0" smtClean="0">
                <a:hlinkClick r:id="rId2" action="ppaction://hlinksldjump"/>
              </a:rPr>
              <a:t> </a:t>
            </a:r>
            <a:r>
              <a:rPr lang="en-US" dirty="0" smtClean="0"/>
              <a:t>(1873), and the name stuck</a:t>
            </a:r>
          </a:p>
          <a:p>
            <a:r>
              <a:rPr lang="en-US" dirty="0" smtClean="0"/>
              <a:t>Artists of this style were encouraged to go out </a:t>
            </a:r>
            <a:r>
              <a:rPr lang="en-US" i="1" dirty="0" smtClean="0"/>
              <a:t>en </a:t>
            </a:r>
            <a:r>
              <a:rPr lang="en-US" i="1" dirty="0" err="1" smtClean="0"/>
              <a:t>plein</a:t>
            </a:r>
            <a:r>
              <a:rPr lang="en-US" i="1" dirty="0" smtClean="0"/>
              <a:t> air</a:t>
            </a:r>
            <a:r>
              <a:rPr lang="en-US" dirty="0" smtClean="0"/>
              <a:t> and paint their paintings</a:t>
            </a:r>
          </a:p>
          <a:p>
            <a:pPr lvl="1"/>
            <a:r>
              <a:rPr lang="en-US" dirty="0" smtClean="0"/>
              <a:t>Claude Monet (1840-1926), Camille </a:t>
            </a:r>
            <a:r>
              <a:rPr lang="en-US" dirty="0" err="1" smtClean="0"/>
              <a:t>Pissaro</a:t>
            </a:r>
            <a:r>
              <a:rPr lang="en-US" dirty="0" smtClean="0"/>
              <a:t> (1830-1903), and Alfred Sisley (1839-1899) were the major outdoor painters of the style</a:t>
            </a:r>
          </a:p>
          <a:p>
            <a:pPr lvl="2"/>
            <a:r>
              <a:rPr lang="en-US" dirty="0" smtClean="0"/>
              <a:t>Challenged the traditional institution of the studio</a:t>
            </a:r>
          </a:p>
          <a:p>
            <a:pPr lvl="1"/>
            <a:r>
              <a:rPr lang="en-US" dirty="0" err="1" smtClean="0"/>
              <a:t>Édouard</a:t>
            </a:r>
            <a:r>
              <a:rPr lang="en-US" dirty="0" smtClean="0"/>
              <a:t> </a:t>
            </a:r>
            <a:r>
              <a:rPr lang="en-US" dirty="0" err="1" smtClean="0"/>
              <a:t>Manet</a:t>
            </a:r>
            <a:r>
              <a:rPr lang="en-US" dirty="0" smtClean="0"/>
              <a:t> (1832-1917) and Edgar Degas (1834-1917) were the primary urban painters</a:t>
            </a:r>
          </a:p>
          <a:p>
            <a:pPr lvl="2"/>
            <a:r>
              <a:rPr lang="en-US" dirty="0" smtClean="0"/>
              <a:t>Painted theatres and the </a:t>
            </a:r>
            <a:r>
              <a:rPr lang="en-US" dirty="0" err="1" smtClean="0"/>
              <a:t>Opéra</a:t>
            </a:r>
            <a:r>
              <a:rPr lang="en-US" dirty="0" smtClean="0"/>
              <a:t>, along with the materialistic shopping boulevards (Rubin 1109) </a:t>
            </a:r>
            <a:endParaRPr lang="en-US" dirty="0"/>
          </a:p>
        </p:txBody>
      </p:sp>
      <p:pic>
        <p:nvPicPr>
          <p:cNvPr id="6146" name="Picture 2" descr="http://upload.wikimedia.org/wikipedia/commons/a/a4/Claude_Monet_1899_Nadar_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81" y="2163762"/>
            <a:ext cx="2149610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9381" y="5029200"/>
            <a:ext cx="21496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Photograph of Monet (</a:t>
            </a:r>
            <a:r>
              <a:rPr lang="en-US" sz="1300" dirty="0" err="1" smtClean="0"/>
              <a:t>Tournachon</a:t>
            </a:r>
            <a:r>
              <a:rPr lang="en-US" sz="1300" dirty="0" smtClean="0"/>
              <a:t>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583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6"/>
                </a:solidFill>
              </a:rPr>
              <a:t>Impression: Sunrise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Monet’s 1872 painting that captures the sprit of impressionism. Note the industrial boats and factories in the background of this natural scene (Monet).</a:t>
            </a:r>
            <a:endParaRPr lang="en-US" dirty="0"/>
          </a:p>
        </p:txBody>
      </p:sp>
      <p:pic>
        <p:nvPicPr>
          <p:cNvPr id="1026" name="Picture 2" descr="http://upload.wikimedia.org/wikipedia/commons/5/5c/Claude_Monet%2C_Impression%2C_soleil_levant%2C_187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 b="119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Post-Impressionism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2038388"/>
            <a:ext cx="5486400" cy="395133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Post-Impressionism </a:t>
            </a:r>
            <a:r>
              <a:rPr lang="en-US" dirty="0" smtClean="0"/>
              <a:t>refers to everything that occurred as a result of Impressionism</a:t>
            </a:r>
          </a:p>
          <a:p>
            <a:pPr lvl="1"/>
            <a:r>
              <a:rPr lang="en-US" dirty="0"/>
              <a:t>Paul </a:t>
            </a:r>
            <a:r>
              <a:rPr lang="en-US" b="1" dirty="0" smtClean="0"/>
              <a:t>Cézanne</a:t>
            </a:r>
            <a:r>
              <a:rPr lang="en-US" dirty="0" smtClean="0"/>
              <a:t> (1839-1906)</a:t>
            </a:r>
            <a:endParaRPr lang="en-US" dirty="0"/>
          </a:p>
          <a:p>
            <a:pPr lvl="2"/>
            <a:r>
              <a:rPr lang="en-US" dirty="0" smtClean="0"/>
              <a:t>Used the Impressionist motif of dabs of paint and used Impressionist subject matter, but emphasized the need for formal structure</a:t>
            </a:r>
          </a:p>
          <a:p>
            <a:pPr lvl="2"/>
            <a:r>
              <a:rPr lang="en-US" dirty="0" smtClean="0"/>
              <a:t>He wanted </a:t>
            </a:r>
            <a:r>
              <a:rPr lang="en-US" dirty="0"/>
              <a:t>to create "a more lasting art, like that of the </a:t>
            </a:r>
            <a:r>
              <a:rPr lang="en-US" dirty="0" smtClean="0"/>
              <a:t>museums,“ most likely something of a Classical nature (Rubin 1110-1111)</a:t>
            </a:r>
          </a:p>
          <a:p>
            <a:pPr lvl="1"/>
            <a:r>
              <a:rPr lang="en-US" dirty="0" smtClean="0"/>
              <a:t>Paul </a:t>
            </a:r>
            <a:r>
              <a:rPr lang="en-US" b="1" dirty="0" smtClean="0"/>
              <a:t>Gaugin</a:t>
            </a:r>
            <a:r>
              <a:rPr lang="en-US" dirty="0" smtClean="0"/>
              <a:t> (1848-1903)</a:t>
            </a:r>
          </a:p>
          <a:p>
            <a:pPr lvl="2"/>
            <a:r>
              <a:rPr lang="en-US" dirty="0" smtClean="0"/>
              <a:t>Frenchman who traveled to Tahiti, and spent his life painting there</a:t>
            </a:r>
          </a:p>
          <a:p>
            <a:pPr lvl="2"/>
            <a:r>
              <a:rPr lang="en-US" dirty="0" smtClean="0"/>
              <a:t>Enjoyed painting native women, in their colorful, flowery garb (or lack thereof)</a:t>
            </a:r>
          </a:p>
          <a:p>
            <a:pPr lvl="2"/>
            <a:r>
              <a:rPr lang="en-US" dirty="0" smtClean="0"/>
              <a:t>His form is variable, as he depicts some things in accurate detail, and others without detail at all (</a:t>
            </a:r>
            <a:r>
              <a:rPr lang="en-US" dirty="0" err="1" smtClean="0"/>
              <a:t>Eisenman</a:t>
            </a:r>
            <a:r>
              <a:rPr lang="en-US" dirty="0"/>
              <a:t> </a:t>
            </a:r>
            <a:r>
              <a:rPr lang="en-US" dirty="0" smtClean="0"/>
              <a:t>940-941)</a:t>
            </a:r>
          </a:p>
          <a:p>
            <a:pPr lvl="1"/>
            <a:r>
              <a:rPr lang="en-US" dirty="0" smtClean="0"/>
              <a:t>Vincent </a:t>
            </a:r>
            <a:r>
              <a:rPr lang="en-US" b="1" dirty="0" smtClean="0"/>
              <a:t>Van Gogh </a:t>
            </a:r>
          </a:p>
          <a:p>
            <a:pPr lvl="2"/>
            <a:r>
              <a:rPr lang="en-US" dirty="0" smtClean="0"/>
              <a:t>Enjoyed </a:t>
            </a:r>
            <a:r>
              <a:rPr lang="en-US" dirty="0" err="1" smtClean="0"/>
              <a:t>expreimenting</a:t>
            </a:r>
            <a:r>
              <a:rPr lang="en-US" dirty="0" smtClean="0"/>
              <a:t> with color and form, as shown in his self-portrait to the right (</a:t>
            </a:r>
            <a:r>
              <a:rPr lang="en-US" dirty="0" err="1" smtClean="0"/>
              <a:t>Viault</a:t>
            </a:r>
            <a:r>
              <a:rPr lang="en-US" dirty="0" smtClean="0"/>
              <a:t> 349)</a:t>
            </a:r>
            <a:endParaRPr lang="en-US" dirty="0"/>
          </a:p>
        </p:txBody>
      </p:sp>
      <p:pic>
        <p:nvPicPr>
          <p:cNvPr id="14338" name="Picture 2" descr="File:Van Gogh Self-Portrait with Straw Hat 1887-Metropolit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62" y="1828800"/>
            <a:ext cx="301492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8462" y="5638800"/>
            <a:ext cx="30149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A self-portrait of Van Gogh (Van Gogh).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00099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6"/>
                </a:solidFill>
              </a:rPr>
              <a:t>Montagne Sainte-</a:t>
            </a:r>
            <a:r>
              <a:rPr lang="en-US" i="1" dirty="0" err="1">
                <a:solidFill>
                  <a:schemeClr val="accent6"/>
                </a:solidFill>
              </a:rPr>
              <a:t>Victoire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Cézanne’s vision of Impressionism. Notice how even though the painting is attempting to capture a single moment, the trees follow an almost Classical from (Cézanne).</a:t>
            </a:r>
            <a:endParaRPr lang="en-US" dirty="0"/>
          </a:p>
        </p:txBody>
      </p:sp>
      <p:pic>
        <p:nvPicPr>
          <p:cNvPr id="2050" name="Picture 2" descr="File:Paul Cézanne 11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" b="35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4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550" dirty="0">
                <a:solidFill>
                  <a:schemeClr val="accent6"/>
                </a:solidFill>
              </a:rPr>
              <a:t>Fauvism, Cubism, and </a:t>
            </a:r>
            <a:r>
              <a:rPr lang="en-US" sz="4550" dirty="0" smtClean="0">
                <a:solidFill>
                  <a:schemeClr val="accent6"/>
                </a:solidFill>
              </a:rPr>
              <a:t>Sculpture</a:t>
            </a:r>
            <a:endParaRPr lang="en-US" sz="45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4648200" cy="395133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Fauvism</a:t>
            </a:r>
          </a:p>
          <a:p>
            <a:pPr lvl="1"/>
            <a:r>
              <a:rPr lang="en-US" dirty="0" smtClean="0"/>
              <a:t>Henri Matisse (1869-1954), France</a:t>
            </a:r>
          </a:p>
          <a:p>
            <a:pPr lvl="2"/>
            <a:r>
              <a:rPr lang="en-US" dirty="0" smtClean="0"/>
              <a:t>Characterized by bold and discordant colors</a:t>
            </a:r>
          </a:p>
          <a:p>
            <a:r>
              <a:rPr lang="en-US" dirty="0" smtClean="0"/>
              <a:t>Cubism</a:t>
            </a:r>
          </a:p>
          <a:p>
            <a:pPr lvl="1"/>
            <a:r>
              <a:rPr lang="en-US" dirty="0" smtClean="0"/>
              <a:t>Pablo Picasso (1881-1973), Spain</a:t>
            </a:r>
          </a:p>
          <a:p>
            <a:pPr lvl="2"/>
            <a:r>
              <a:rPr lang="en-US" dirty="0" smtClean="0"/>
              <a:t>Applied a geometric approach to the portrayal of the human figure</a:t>
            </a:r>
          </a:p>
          <a:p>
            <a:r>
              <a:rPr lang="en-US" dirty="0" smtClean="0"/>
              <a:t>Sculpture</a:t>
            </a:r>
          </a:p>
          <a:p>
            <a:pPr lvl="1"/>
            <a:r>
              <a:rPr lang="en-US" dirty="0" err="1" smtClean="0"/>
              <a:t>Auguste</a:t>
            </a:r>
            <a:r>
              <a:rPr lang="en-US" dirty="0" smtClean="0"/>
              <a:t> Rodin (1840-1917)</a:t>
            </a:r>
          </a:p>
          <a:p>
            <a:pPr lvl="2"/>
            <a:r>
              <a:rPr lang="en-US" dirty="0" smtClean="0"/>
              <a:t>Introduced Impressionism in sculpture</a:t>
            </a:r>
          </a:p>
          <a:p>
            <a:pPr lvl="2"/>
            <a:r>
              <a:rPr lang="en-US" dirty="0" smtClean="0"/>
              <a:t>Works: </a:t>
            </a:r>
            <a:r>
              <a:rPr lang="en-US" i="1" dirty="0" smtClean="0"/>
              <a:t>The Thinker </a:t>
            </a:r>
            <a:r>
              <a:rPr lang="en-US" dirty="0" smtClean="0"/>
              <a:t>(right), </a:t>
            </a:r>
            <a:r>
              <a:rPr lang="en-US" i="1" dirty="0" smtClean="0"/>
              <a:t>The Burghers of Calais</a:t>
            </a:r>
            <a:r>
              <a:rPr lang="en-US" dirty="0" smtClean="0"/>
              <a:t>, and statues of Victor Hugo and </a:t>
            </a:r>
            <a:r>
              <a:rPr lang="en-US" dirty="0" err="1" smtClean="0"/>
              <a:t>Honoré</a:t>
            </a:r>
            <a:r>
              <a:rPr lang="en-US" dirty="0" smtClean="0"/>
              <a:t> de Balzac</a:t>
            </a:r>
          </a:p>
          <a:p>
            <a:pPr lvl="1"/>
            <a:endParaRPr lang="en-US" dirty="0"/>
          </a:p>
        </p:txBody>
      </p:sp>
      <p:pic>
        <p:nvPicPr>
          <p:cNvPr id="16386" name="Picture 2" descr="http://upload.wikimedia.org/wikipedia/commons/7/78/Paris_2010_-_Le_Pense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28800"/>
            <a:ext cx="284426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3400" y="6096288"/>
            <a:ext cx="30149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The Thinker (Stockman).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0956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6"/>
                </a:solidFill>
              </a:rPr>
              <a:t>Guernica</a:t>
            </a:r>
            <a:endParaRPr lang="en-US" i="1" dirty="0">
              <a:solidFill>
                <a:schemeClr val="accent6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2"/>
            <a:ext cx="6705600" cy="75604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Perhaps the world’s favorite example of cubism. Note how there are no fully identifiable figures in the entire painting; it is only geometric shapes and figures (Picasso).</a:t>
            </a:r>
            <a:endParaRPr lang="en-US" dirty="0"/>
          </a:p>
        </p:txBody>
      </p:sp>
      <p:pic>
        <p:nvPicPr>
          <p:cNvPr id="15362" name="Picture 2" descr="http://upload.wikimedia.org/wikipedia/en/7/74/PicassoGuernic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0" r="2012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Research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An informative documentary about Impressionism as told by art historian Matthew </a:t>
            </a:r>
            <a:r>
              <a:rPr lang="en-US" dirty="0" err="1" smtClean="0">
                <a:hlinkClick r:id="rId2"/>
              </a:rPr>
              <a:t>Collings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Google Art Project – Thousands of Indexed Paintings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Biography.com on Charles Dickens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Stravinsky’s Experiment </a:t>
            </a:r>
            <a:r>
              <a:rPr lang="en-US" smtClean="0">
                <a:hlinkClick r:id="rId5"/>
              </a:rPr>
              <a:t>with Dissonance</a:t>
            </a:r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4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Divisions of Culture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9418089"/>
              </p:ext>
            </p:extLst>
          </p:nvPr>
        </p:nvGraphicFramePr>
        <p:xfrm>
          <a:off x="838200" y="2038350"/>
          <a:ext cx="7467600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79764" y="1905000"/>
            <a:ext cx="757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Click on a topic to go to that slide, or click anywhere to continue…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953000"/>
          </a:xfrm>
        </p:spPr>
        <p:txBody>
          <a:bodyPr numCol="2">
            <a:noAutofit/>
          </a:bodyPr>
          <a:lstStyle/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smtClean="0">
                <a:latin typeface="+mj-lt"/>
                <a:ea typeface="Times New Roman"/>
                <a:cs typeface="Times New Roman"/>
              </a:rPr>
              <a:t>Anonymous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Gustave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Flaubert. Digital image.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Wikimedia Commons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N.p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.,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n.d.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Web. 27 Jan. 2013.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Anonymous. Pope Leo XII. Digital image.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Wikimedia Commons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N.p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.,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n.d.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Web. 27 Jan. 2013. &lt;http://en.wikipedia.org/wiki/File:Pope_Leo_XII.PNG&gt;.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latin typeface="+mj-lt"/>
                <a:ea typeface="Times New Roman"/>
                <a:cs typeface="Times New Roman"/>
              </a:rPr>
              <a:t>Battistini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,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Mattia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r>
              <a:rPr lang="en-US" sz="900" i="1" dirty="0" err="1">
                <a:latin typeface="+mj-lt"/>
                <a:ea typeface="Times New Roman"/>
                <a:cs typeface="Times New Roman"/>
              </a:rPr>
              <a:t>Battistini-Corsi-Colazza-Sillich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San Francisco: Internet Archive, Nov. 1906. VBR MP3.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latin typeface="+mj-lt"/>
                <a:ea typeface="Times New Roman"/>
                <a:cs typeface="Times New Roman"/>
              </a:rPr>
              <a:t>Brogi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,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Giacomo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Portrait of Giuseppe Verdi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N.d.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Photograph.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N.p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latin typeface="+mj-lt"/>
                <a:ea typeface="Times New Roman"/>
                <a:cs typeface="Times New Roman"/>
              </a:rPr>
              <a:t>Charles Dickens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1868. Photograph. New York.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Cézanne, Paul.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Montagne Sainte-</a:t>
            </a:r>
            <a:r>
              <a:rPr lang="en-US" sz="900" i="1" dirty="0" err="1">
                <a:latin typeface="+mj-lt"/>
                <a:ea typeface="Times New Roman"/>
                <a:cs typeface="Times New Roman"/>
              </a:rPr>
              <a:t>Victoire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1882. Oil on canvas. Metropolitan Museum of Art, New York.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latin typeface="+mj-lt"/>
                <a:ea typeface="Times New Roman"/>
                <a:cs typeface="Times New Roman"/>
              </a:rPr>
              <a:t>Eisenman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, Stephen F. "Gauguin, Paul." </a:t>
            </a:r>
            <a:r>
              <a:rPr lang="en-US" sz="900" i="1" dirty="0">
                <a:latin typeface="+mj-lt"/>
                <a:ea typeface="Times New Roman"/>
                <a:cs typeface="Tunga"/>
              </a:rPr>
              <a:t>Europe 1789-1914: Encyclopedia of the Age of Industry and Empire</a:t>
            </a:r>
            <a:r>
              <a:rPr lang="en-US" sz="900" dirty="0">
                <a:latin typeface="+mj-lt"/>
                <a:ea typeface="Times New Roman"/>
                <a:cs typeface="Tunga"/>
              </a:rPr>
              <a:t>. Ed. John Merriman and Jay Winter. Vol. 2. Detroit: Charles Scribner's Sons, 2006. 939-941. </a:t>
            </a:r>
            <a:r>
              <a:rPr lang="en-US" sz="900" i="1" dirty="0">
                <a:latin typeface="+mj-lt"/>
                <a:ea typeface="Times New Roman"/>
                <a:cs typeface="Tunga"/>
              </a:rPr>
              <a:t>Gale Virtual Reference Library</a:t>
            </a:r>
            <a:r>
              <a:rPr lang="en-US" sz="900" dirty="0">
                <a:latin typeface="+mj-lt"/>
                <a:ea typeface="Times New Roman"/>
                <a:cs typeface="Tunga"/>
              </a:rPr>
              <a:t>. Web. 28 Jan. 2013.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Elliott, Joseph J.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Portrait of </a:t>
            </a:r>
            <a:r>
              <a:rPr lang="en-US" sz="900" i="1" dirty="0" err="1">
                <a:latin typeface="+mj-lt"/>
                <a:ea typeface="Times New Roman"/>
                <a:cs typeface="Times New Roman"/>
              </a:rPr>
              <a:t>Edvard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 Grieg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1888. Photograph.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N.p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Evans, Marian. David Friedrich Strauss. Digital image.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Wikimedia Commons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N.p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.,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n.d.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Web. 27 Jan. 2013.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Girtin, Thomas.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Part of the </a:t>
            </a:r>
            <a:r>
              <a:rPr lang="en-US" sz="900" i="1" dirty="0" err="1">
                <a:latin typeface="+mj-lt"/>
                <a:ea typeface="Times New Roman"/>
                <a:cs typeface="Times New Roman"/>
              </a:rPr>
              <a:t>Tuileries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 and the Louvre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1802. Oil on canvas.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N.p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Hyacinth. Last two measures of Schoenberg's "George Lieder" Op. 15/1. Digital image.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Wikimedia Commons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N.p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.,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n.d.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Web. 27 Jan. 2013.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Hyacinth. Minor second on C. Digital image.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Wikimedia Commons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N.p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., 12 July 2010. Web. 27 Jan. 2013.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Monet, Claude.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Impression: Sunrise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1872. Oil on canvas.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Musée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Marmottan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Monet, Paris.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Mortimer, Chambers.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The Western Experience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9th ed. Vol. 2. New York: McGraw-Hill, 2007. Print.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Picasso, Pablo.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Guernica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1937. Oil on canvas.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Museo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Reina Sofia, Madrid.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latin typeface="+mj-lt"/>
                <a:ea typeface="Times New Roman"/>
                <a:cs typeface="Times New Roman"/>
              </a:rPr>
              <a:t>Prokudin-Gorsky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, Sergey.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Lev Tolstoy in </a:t>
            </a:r>
            <a:r>
              <a:rPr lang="en-US" sz="900" i="1" dirty="0" err="1">
                <a:latin typeface="+mj-lt"/>
                <a:ea typeface="Times New Roman"/>
                <a:cs typeface="Times New Roman"/>
              </a:rPr>
              <a:t>Yasnaya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 </a:t>
            </a:r>
            <a:r>
              <a:rPr lang="en-US" sz="900" i="1" dirty="0" err="1">
                <a:latin typeface="+mj-lt"/>
                <a:ea typeface="Times New Roman"/>
                <a:cs typeface="Times New Roman"/>
              </a:rPr>
              <a:t>Polyana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1908. Photograph.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Журнал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"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Записки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Русского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технического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общества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",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n.p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Rubin, James H. "Impressionism." </a:t>
            </a:r>
            <a:r>
              <a:rPr lang="en-US" sz="900" i="1" dirty="0">
                <a:latin typeface="+mj-lt"/>
                <a:ea typeface="Times New Roman"/>
                <a:cs typeface="Tunga"/>
              </a:rPr>
              <a:t>New Dictionary of the History of Ideas</a:t>
            </a:r>
            <a:r>
              <a:rPr lang="en-US" sz="900" dirty="0">
                <a:latin typeface="+mj-lt"/>
                <a:ea typeface="Times New Roman"/>
                <a:cs typeface="Tunga"/>
              </a:rPr>
              <a:t>. Ed. Maryanne Cline Horowitz. Vol. 3. Detroit: Charles Scribner's Sons, 2005. 1109-1111. </a:t>
            </a:r>
            <a:r>
              <a:rPr lang="en-US" sz="900" i="1" dirty="0">
                <a:latin typeface="+mj-lt"/>
                <a:ea typeface="Times New Roman"/>
                <a:cs typeface="Tunga"/>
              </a:rPr>
              <a:t>Gale Virtual Reference Library</a:t>
            </a:r>
            <a:r>
              <a:rPr lang="en-US" sz="900" dirty="0">
                <a:latin typeface="+mj-lt"/>
                <a:ea typeface="Times New Roman"/>
                <a:cs typeface="Tunga"/>
              </a:rPr>
              <a:t>. Web. 27 Jan. 2013.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Stockman, Daniel.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Le </a:t>
            </a:r>
            <a:r>
              <a:rPr lang="en-US" sz="900" i="1" dirty="0" err="1">
                <a:latin typeface="+mj-lt"/>
                <a:ea typeface="Times New Roman"/>
                <a:cs typeface="Times New Roman"/>
              </a:rPr>
              <a:t>Penseur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2010. Photograph. Paris.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Tchaikovsky, Peter. "Dance of the Sugar Plum Fairies."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Famous Classics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Kevin MacLeod. 2006. MP3.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The Times. Digital image.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Fold3.com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N.p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.,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n.d.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Web. 27 Jan. 2013. &lt;http://img4.fold3.com/img/thumbnail/28037134/400/400/0_0_5200_7251.jpg&gt;.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latin typeface="+mj-lt"/>
                <a:ea typeface="Times New Roman"/>
                <a:cs typeface="Times New Roman"/>
              </a:rPr>
              <a:t>Tournachon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, Gaspard-Félix.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Claude Monet by </a:t>
            </a:r>
            <a:r>
              <a:rPr lang="en-US" sz="900" i="1" dirty="0" err="1">
                <a:latin typeface="+mj-lt"/>
                <a:ea typeface="Times New Roman"/>
                <a:cs typeface="Times New Roman"/>
              </a:rPr>
              <a:t>Nadar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1899. Photograph.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N.p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+mj-lt"/>
                <a:ea typeface="Times New Roman"/>
                <a:cs typeface="Times New Roman"/>
              </a:rPr>
              <a:t>Van Gogh, Vincent.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Self-Portrait with Straw Hat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1887. Oil on canvas. Metropolitan Museum of Art, New York.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latin typeface="+mj-lt"/>
                <a:ea typeface="Times New Roman"/>
                <a:cs typeface="Times New Roman"/>
              </a:rPr>
              <a:t>Viault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, </a:t>
            </a:r>
            <a:r>
              <a:rPr lang="en-US" sz="900" dirty="0" err="1">
                <a:latin typeface="+mj-lt"/>
                <a:ea typeface="Times New Roman"/>
                <a:cs typeface="Times New Roman"/>
              </a:rPr>
              <a:t>Birdsall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 S. </a:t>
            </a:r>
            <a:r>
              <a:rPr lang="en-US" sz="900" i="1" dirty="0">
                <a:latin typeface="+mj-lt"/>
                <a:ea typeface="Times New Roman"/>
                <a:cs typeface="Times New Roman"/>
              </a:rPr>
              <a:t>Modern European History</a:t>
            </a:r>
            <a:r>
              <a:rPr lang="en-US" sz="900" dirty="0">
                <a:latin typeface="+mj-lt"/>
                <a:ea typeface="Times New Roman"/>
                <a:cs typeface="Times New Roman"/>
              </a:rPr>
              <a:t>. New York: McGraw-Hill, 1990. Print. </a:t>
            </a:r>
            <a:endParaRPr lang="en-US" sz="900" dirty="0">
              <a:latin typeface="+mj-lt"/>
              <a:ea typeface="Times New Roman"/>
              <a:cs typeface="Tunga"/>
            </a:endParaRPr>
          </a:p>
          <a:p>
            <a:pPr marL="0" indent="0">
              <a:lnSpc>
                <a:spcPct val="170000"/>
              </a:lnSpc>
              <a:buNone/>
            </a:pPr>
            <a:endParaRPr lang="en-US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78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Cultural Life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4724400" cy="4800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Before: most works of art, music were commissioned by wealthy patrons for special occasions</a:t>
            </a:r>
          </a:p>
          <a:p>
            <a:r>
              <a:rPr lang="en-US" dirty="0" smtClean="0"/>
              <a:t>Now: </a:t>
            </a:r>
          </a:p>
          <a:p>
            <a:pPr lvl="1"/>
            <a:r>
              <a:rPr lang="en-US" dirty="0" smtClean="0"/>
              <a:t>Pieces of music were created to be played at various venues (churches, palaces, concert halls, salons, etc.) </a:t>
            </a:r>
          </a:p>
          <a:p>
            <a:pPr lvl="1"/>
            <a:r>
              <a:rPr lang="en-US" dirty="0" smtClean="0"/>
              <a:t>Artists sold their works of art to either a private purchaser or a gallery</a:t>
            </a:r>
          </a:p>
          <a:p>
            <a:pPr lvl="1"/>
            <a:r>
              <a:rPr lang="en-US" dirty="0" smtClean="0"/>
              <a:t>A Theater could be the great drama stage or an opera house</a:t>
            </a:r>
          </a:p>
          <a:p>
            <a:pPr lvl="2"/>
            <a:r>
              <a:rPr lang="en-US" dirty="0" smtClean="0"/>
              <a:t>Most cities had sponsored orchestras and choirs</a:t>
            </a:r>
          </a:p>
          <a:p>
            <a:pPr lvl="1"/>
            <a:r>
              <a:rPr lang="en-US" dirty="0" smtClean="0"/>
              <a:t>Cultural institutions were revered as national monuments</a:t>
            </a:r>
          </a:p>
          <a:p>
            <a:pPr lvl="2"/>
            <a:r>
              <a:rPr lang="en-US" b="1" dirty="0" smtClean="0"/>
              <a:t>Louvre</a:t>
            </a:r>
            <a:r>
              <a:rPr lang="en-US" dirty="0" smtClean="0"/>
              <a:t> (Paris), model art museum, provided chronology and country of origin to help people make sense of art</a:t>
            </a:r>
          </a:p>
          <a:p>
            <a:r>
              <a:rPr lang="en-US" dirty="0" smtClean="0"/>
              <a:t>Two functions of cultural life: national identity and social status</a:t>
            </a:r>
          </a:p>
          <a:p>
            <a:pPr lvl="1"/>
            <a:r>
              <a:rPr lang="en-US" dirty="0" smtClean="0"/>
              <a:t>Dominated </a:t>
            </a:r>
            <a:r>
              <a:rPr lang="en-US" dirty="0"/>
              <a:t>by </a:t>
            </a:r>
            <a:r>
              <a:rPr lang="en-US" b="1" dirty="0" smtClean="0"/>
              <a:t>bourgeoisie </a:t>
            </a:r>
            <a:r>
              <a:rPr lang="en-US" dirty="0" smtClean="0"/>
              <a:t>(upper middle class)</a:t>
            </a:r>
            <a:endParaRPr lang="en-US" b="1" dirty="0" smtClean="0"/>
          </a:p>
          <a:p>
            <a:pPr lvl="2"/>
            <a:r>
              <a:rPr lang="en-US" dirty="0" smtClean="0"/>
              <a:t>Enjoyed things like fine dining, concerts which were previously unavailable to them</a:t>
            </a:r>
          </a:p>
          <a:p>
            <a:pPr lvl="2"/>
            <a:r>
              <a:rPr lang="en-US" dirty="0" smtClean="0"/>
              <a:t>Separated the middle class from those below them (Chambers 730-731)</a:t>
            </a:r>
          </a:p>
          <a:p>
            <a:pPr lvl="1"/>
            <a:r>
              <a:rPr lang="en-US" dirty="0" smtClean="0"/>
              <a:t>All about the synthesis of all forms of culture</a:t>
            </a:r>
          </a:p>
        </p:txBody>
      </p:sp>
      <p:pic>
        <p:nvPicPr>
          <p:cNvPr id="3074" name="Picture 2" descr="Part of the Tuileries and the Louv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3312319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6400" y="5867400"/>
            <a:ext cx="3124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The Louvre in 1802 (Girtin).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4180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Public Outreach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5257800" cy="39513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Most important cultural institution: </a:t>
            </a:r>
            <a:r>
              <a:rPr lang="en-US" b="1" dirty="0" smtClean="0"/>
              <a:t>the press</a:t>
            </a:r>
          </a:p>
          <a:p>
            <a:pPr lvl="1"/>
            <a:r>
              <a:rPr lang="en-US" b="1" dirty="0" smtClean="0"/>
              <a:t>Newspaper</a:t>
            </a:r>
            <a:r>
              <a:rPr lang="en-US" dirty="0" smtClean="0"/>
              <a:t> became key in culture, politics</a:t>
            </a:r>
          </a:p>
          <a:p>
            <a:pPr lvl="2"/>
            <a:r>
              <a:rPr lang="en-US" dirty="0" smtClean="0"/>
              <a:t>Two thousand European newspapers</a:t>
            </a:r>
          </a:p>
          <a:p>
            <a:pPr lvl="2"/>
            <a:r>
              <a:rPr lang="en-US" dirty="0" smtClean="0"/>
              <a:t>Governments tried to control this force via censorship, taxes, public measures</a:t>
            </a:r>
          </a:p>
          <a:p>
            <a:pPr lvl="2"/>
            <a:r>
              <a:rPr lang="en-US" i="1" dirty="0" smtClean="0"/>
              <a:t>Times</a:t>
            </a:r>
            <a:r>
              <a:rPr lang="en-US" dirty="0" smtClean="0"/>
              <a:t> (London): 1815 circulation = 5,000; 1850 circulation = 50,000 (10x increase)</a:t>
            </a:r>
          </a:p>
          <a:p>
            <a:pPr lvl="2"/>
            <a:r>
              <a:rPr lang="en-US" i="1" dirty="0" err="1" smtClean="0"/>
              <a:t>Presse</a:t>
            </a:r>
            <a:r>
              <a:rPr lang="en-US" dirty="0" smtClean="0"/>
              <a:t> and </a:t>
            </a:r>
            <a:r>
              <a:rPr lang="en-US" i="1" dirty="0" smtClean="0"/>
              <a:t>Siècle</a:t>
            </a:r>
            <a:r>
              <a:rPr lang="en-US" dirty="0" smtClean="0"/>
              <a:t> (France): 1850 circulation = 70,000</a:t>
            </a:r>
          </a:p>
          <a:p>
            <a:pPr lvl="1"/>
            <a:r>
              <a:rPr lang="en-US" dirty="0" smtClean="0"/>
              <a:t>Newspapers began to rely more on advertising than subscriptions</a:t>
            </a:r>
          </a:p>
          <a:p>
            <a:pPr lvl="2"/>
            <a:r>
              <a:rPr lang="en-US" dirty="0" smtClean="0"/>
              <a:t>Published articles on a wider ranger of topics</a:t>
            </a:r>
          </a:p>
          <a:p>
            <a:pPr lvl="3"/>
            <a:r>
              <a:rPr lang="en-US" dirty="0" smtClean="0"/>
              <a:t>Included domestic affairs and fashion for women</a:t>
            </a:r>
          </a:p>
          <a:p>
            <a:pPr lvl="2"/>
            <a:r>
              <a:rPr lang="en-US" dirty="0" smtClean="0"/>
              <a:t>Serialized novels by famous writers </a:t>
            </a:r>
          </a:p>
          <a:p>
            <a:pPr lvl="1"/>
            <a:r>
              <a:rPr lang="en-US" b="1" dirty="0" smtClean="0"/>
              <a:t>Telegraph</a:t>
            </a:r>
            <a:r>
              <a:rPr lang="en-US" dirty="0" smtClean="0"/>
              <a:t> adopted by press services such as </a:t>
            </a:r>
            <a:r>
              <a:rPr lang="en-US" dirty="0" err="1" smtClean="0"/>
              <a:t>Agence</a:t>
            </a:r>
            <a:r>
              <a:rPr lang="en-US" dirty="0" smtClean="0"/>
              <a:t> </a:t>
            </a:r>
            <a:r>
              <a:rPr lang="en-US" dirty="0" err="1" smtClean="0"/>
              <a:t>Havas</a:t>
            </a:r>
            <a:r>
              <a:rPr lang="en-US" dirty="0" smtClean="0"/>
              <a:t> and Reuters for instant reporting</a:t>
            </a:r>
          </a:p>
          <a:p>
            <a:pPr lvl="1"/>
            <a:r>
              <a:rPr lang="en-US" dirty="0" smtClean="0"/>
              <a:t>Magazines</a:t>
            </a:r>
          </a:p>
          <a:p>
            <a:pPr lvl="2"/>
            <a:r>
              <a:rPr lang="en-US" dirty="0" smtClean="0"/>
              <a:t>First picture magazine:</a:t>
            </a:r>
            <a:r>
              <a:rPr lang="en-US" i="1" dirty="0" smtClean="0"/>
              <a:t> London Illustrated News</a:t>
            </a:r>
            <a:r>
              <a:rPr lang="en-US" dirty="0" smtClean="0"/>
              <a:t>, 1842</a:t>
            </a:r>
          </a:p>
          <a:p>
            <a:pPr lvl="2"/>
            <a:r>
              <a:rPr lang="en-US" dirty="0" smtClean="0"/>
              <a:t>Satirical magazines made cartoons political weapons</a:t>
            </a:r>
          </a:p>
          <a:p>
            <a:pPr lvl="3"/>
            <a:r>
              <a:rPr lang="en-US" dirty="0" smtClean="0"/>
              <a:t>Caricatures of </a:t>
            </a:r>
            <a:r>
              <a:rPr lang="en-US" b="1" dirty="0" err="1" smtClean="0"/>
              <a:t>Honoré</a:t>
            </a:r>
            <a:r>
              <a:rPr lang="en-US" b="1" dirty="0" smtClean="0"/>
              <a:t> Daumier </a:t>
            </a:r>
            <a:r>
              <a:rPr lang="en-US" dirty="0" smtClean="0"/>
              <a:t>satirized fat bankers and the submissive bourgeoisie (Chambers 731)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7241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5562600"/>
            <a:ext cx="272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Layout of the </a:t>
            </a:r>
            <a:r>
              <a:rPr lang="en-US" sz="1200" i="1" dirty="0" smtClean="0"/>
              <a:t>Times</a:t>
            </a:r>
            <a:r>
              <a:rPr lang="en-US" sz="1200" dirty="0" smtClean="0"/>
              <a:t> during the nineteenth century (The Times).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03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50" dirty="0" smtClean="0">
                <a:solidFill>
                  <a:schemeClr val="accent2"/>
                </a:solidFill>
              </a:rPr>
              <a:t>Skepticism and the Protestants</a:t>
            </a:r>
            <a:endParaRPr lang="en-US" sz="465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5029200" cy="42100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Skepticism in religion–causes</a:t>
            </a:r>
          </a:p>
          <a:p>
            <a:pPr lvl="1"/>
            <a:r>
              <a:rPr lang="en-US" b="1" dirty="0" smtClean="0"/>
              <a:t>Cult of Science</a:t>
            </a:r>
            <a:r>
              <a:rPr lang="en-US" dirty="0" smtClean="0"/>
              <a:t>: the belief that science held the answers to all of humanity's questions</a:t>
            </a:r>
          </a:p>
          <a:p>
            <a:pPr lvl="2"/>
            <a:r>
              <a:rPr lang="en-US" dirty="0" smtClean="0"/>
              <a:t>Started as a result of Darwin’s theory of evolution</a:t>
            </a:r>
          </a:p>
          <a:p>
            <a:pPr lvl="1"/>
            <a:r>
              <a:rPr lang="en-US" b="1" dirty="0" smtClean="0"/>
              <a:t>Higher Criticism</a:t>
            </a:r>
            <a:r>
              <a:rPr lang="en-US" dirty="0" smtClean="0"/>
              <a:t>: scientific scholarship applied to the study of the Bible and early Christianity</a:t>
            </a:r>
          </a:p>
          <a:p>
            <a:pPr lvl="2"/>
            <a:r>
              <a:rPr lang="en-US" b="1" dirty="0" smtClean="0"/>
              <a:t>David Friedrich Strauss </a:t>
            </a:r>
            <a:r>
              <a:rPr lang="en-US" dirty="0" smtClean="0"/>
              <a:t>(1808-1874): German Lutheran scholar, doubted Gospels and rejected divinity of Jesus Christ (</a:t>
            </a:r>
            <a:r>
              <a:rPr lang="en-US" i="1" dirty="0" smtClean="0">
                <a:hlinkClick r:id="rId2"/>
              </a:rPr>
              <a:t>Life of Jesus</a:t>
            </a:r>
            <a:r>
              <a:rPr lang="en-US" dirty="0" smtClean="0"/>
              <a:t>, 2 vols., 1835-36)</a:t>
            </a:r>
          </a:p>
          <a:p>
            <a:pPr lvl="2"/>
            <a:r>
              <a:rPr lang="en-US" b="1" dirty="0" smtClean="0"/>
              <a:t>Ernest Renan </a:t>
            </a:r>
            <a:r>
              <a:rPr lang="en-US" dirty="0" smtClean="0"/>
              <a:t>(1823-1892), French author of a different </a:t>
            </a:r>
            <a:r>
              <a:rPr lang="en-US" i="1" dirty="0" smtClean="0"/>
              <a:t>Life of Jesus</a:t>
            </a:r>
            <a:r>
              <a:rPr lang="en-US" dirty="0" smtClean="0"/>
              <a:t> (1863), rejected belief that Jesus preformed miracles or was raised from the dead</a:t>
            </a:r>
          </a:p>
          <a:p>
            <a:r>
              <a:rPr lang="en-US" dirty="0" smtClean="0"/>
              <a:t>Protestant Reactions to the New Ideas</a:t>
            </a:r>
          </a:p>
          <a:p>
            <a:pPr lvl="1"/>
            <a:r>
              <a:rPr lang="en-US" b="1" dirty="0" smtClean="0"/>
              <a:t>Fundamentalists</a:t>
            </a:r>
            <a:r>
              <a:rPr lang="en-US" dirty="0" smtClean="0"/>
              <a:t>: insisted on the literal truth of the Bible, rejected any scientific, scholarly ideas that contradicted the Bible</a:t>
            </a:r>
          </a:p>
          <a:p>
            <a:pPr lvl="1"/>
            <a:r>
              <a:rPr lang="en-US" b="1" dirty="0" smtClean="0"/>
              <a:t>Modernists</a:t>
            </a:r>
            <a:r>
              <a:rPr lang="en-US" dirty="0" smtClean="0"/>
              <a:t>: liberal Protestants, accepted science and higher criticism, modified their own religious ideas</a:t>
            </a:r>
          </a:p>
          <a:p>
            <a:pPr lvl="1"/>
            <a:r>
              <a:rPr lang="en-US" dirty="0" smtClean="0"/>
              <a:t>Other Protestants sought a compromise between religion and science, where  the interpret the Bible in figurative terms where it contracted scientific teaching (</a:t>
            </a:r>
            <a:r>
              <a:rPr lang="en-US" dirty="0" err="1" smtClean="0"/>
              <a:t>Viault</a:t>
            </a:r>
            <a:r>
              <a:rPr lang="en-US" dirty="0" smtClean="0"/>
              <a:t> 341)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05000"/>
            <a:ext cx="269362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54102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Dr. Strauss (Evans).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3731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The Jews and </a:t>
            </a:r>
            <a:r>
              <a:rPr lang="en-US" dirty="0" smtClean="0">
                <a:solidFill>
                  <a:schemeClr val="accent2"/>
                </a:solidFill>
              </a:rPr>
              <a:t>Catholics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38388"/>
            <a:ext cx="6096000" cy="39513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Jewish Reactions</a:t>
            </a:r>
          </a:p>
          <a:p>
            <a:pPr lvl="1"/>
            <a:r>
              <a:rPr lang="en-US" b="1" dirty="0" smtClean="0"/>
              <a:t>Orthodox</a:t>
            </a:r>
            <a:r>
              <a:rPr lang="en-US" dirty="0" smtClean="0"/>
              <a:t> </a:t>
            </a:r>
            <a:r>
              <a:rPr lang="en-US" b="1" dirty="0" smtClean="0"/>
              <a:t>Judaism</a:t>
            </a:r>
            <a:r>
              <a:rPr lang="en-US" dirty="0" smtClean="0"/>
              <a:t>: maintained traditional religious beliefs and practices</a:t>
            </a:r>
          </a:p>
          <a:p>
            <a:pPr lvl="1"/>
            <a:r>
              <a:rPr lang="en-US" b="1" dirty="0" smtClean="0"/>
              <a:t>Reform</a:t>
            </a:r>
            <a:r>
              <a:rPr lang="en-US" dirty="0" smtClean="0"/>
              <a:t> </a:t>
            </a:r>
            <a:r>
              <a:rPr lang="en-US" b="1" dirty="0" smtClean="0"/>
              <a:t>Judaism</a:t>
            </a:r>
            <a:r>
              <a:rPr lang="en-US" dirty="0" smtClean="0"/>
              <a:t>: the Jewish equivalent of Modernism</a:t>
            </a:r>
          </a:p>
          <a:p>
            <a:pPr lvl="1"/>
            <a:r>
              <a:rPr lang="en-US" b="1" dirty="0" smtClean="0"/>
              <a:t>Conservative</a:t>
            </a:r>
            <a:r>
              <a:rPr lang="en-US" dirty="0" smtClean="0"/>
              <a:t> </a:t>
            </a:r>
            <a:r>
              <a:rPr lang="en-US" b="1" dirty="0" smtClean="0"/>
              <a:t>Judaism</a:t>
            </a:r>
            <a:r>
              <a:rPr lang="en-US" dirty="0" smtClean="0"/>
              <a:t>: wanted to maintain essentials of Jewish tradition while acknowledging the validity of modern learning</a:t>
            </a:r>
          </a:p>
          <a:p>
            <a:r>
              <a:rPr lang="en-US" dirty="0" smtClean="0"/>
              <a:t>Roman Catholic Reactions</a:t>
            </a:r>
          </a:p>
          <a:p>
            <a:pPr lvl="1"/>
            <a:r>
              <a:rPr lang="en-US" b="1" dirty="0" smtClean="0"/>
              <a:t>Pope Pius IX </a:t>
            </a:r>
            <a:r>
              <a:rPr lang="en-US" dirty="0" smtClean="0"/>
              <a:t>(r. 1846-1878): hostile to new ideas</a:t>
            </a:r>
          </a:p>
          <a:p>
            <a:pPr lvl="2"/>
            <a:r>
              <a:rPr lang="en-US" dirty="0" smtClean="0"/>
              <a:t>Presented </a:t>
            </a:r>
            <a:r>
              <a:rPr lang="en-US" i="1" dirty="0" smtClean="0"/>
              <a:t>Syllabus of Errors </a:t>
            </a:r>
            <a:r>
              <a:rPr lang="en-US" dirty="0" smtClean="0"/>
              <a:t>in his letter, the </a:t>
            </a:r>
            <a:r>
              <a:rPr lang="en-US" i="1" dirty="0" smtClean="0"/>
              <a:t>Quanta </a:t>
            </a:r>
            <a:r>
              <a:rPr lang="en-US" i="1" dirty="0" err="1" smtClean="0"/>
              <a:t>Cura</a:t>
            </a:r>
            <a:r>
              <a:rPr lang="en-US" i="1" dirty="0" smtClean="0"/>
              <a:t> </a:t>
            </a:r>
            <a:r>
              <a:rPr lang="en-US" dirty="0" smtClean="0"/>
              <a:t>(1864), which condemned modern ideas such as liberalism, secularism, and religious toleration</a:t>
            </a:r>
          </a:p>
          <a:p>
            <a:pPr lvl="2"/>
            <a:r>
              <a:rPr lang="en-US" dirty="0" smtClean="0"/>
              <a:t>First Vatican Church Council rules papal statements are free of error when speaking on issues of faith and morals (1870)</a:t>
            </a:r>
          </a:p>
          <a:p>
            <a:pPr lvl="1"/>
            <a:r>
              <a:rPr lang="en-US" b="1" dirty="0" smtClean="0"/>
              <a:t>Pope Leo XII </a:t>
            </a:r>
            <a:r>
              <a:rPr lang="en-US" dirty="0" smtClean="0"/>
              <a:t>(r. 1878-1903): moderate</a:t>
            </a:r>
          </a:p>
          <a:p>
            <a:pPr lvl="2"/>
            <a:r>
              <a:rPr lang="en-US" dirty="0" smtClean="0"/>
              <a:t>Acknowledged validity of modern science, including evolution</a:t>
            </a:r>
          </a:p>
          <a:p>
            <a:pPr lvl="2"/>
            <a:r>
              <a:rPr lang="en-US" dirty="0" smtClean="0"/>
              <a:t>Genesis could be understood figuratively in light of the new discovery</a:t>
            </a:r>
          </a:p>
          <a:p>
            <a:pPr lvl="2"/>
            <a:r>
              <a:rPr lang="en-US" dirty="0" smtClean="0"/>
              <a:t>Reaffirmed traditional Catholic doctrine, especially of the teachings of St. Thomas Aquinas (</a:t>
            </a:r>
            <a:r>
              <a:rPr lang="en-US" dirty="0" err="1" smtClean="0"/>
              <a:t>Viault</a:t>
            </a:r>
            <a:r>
              <a:rPr lang="en-US" dirty="0" smtClean="0"/>
              <a:t> 341-342).</a:t>
            </a:r>
            <a:endParaRPr lang="en-US" dirty="0"/>
          </a:p>
        </p:txBody>
      </p:sp>
      <p:pic>
        <p:nvPicPr>
          <p:cNvPr id="8194" name="Picture 2" descr="http://upload.wikimedia.org/wikipedia/commons/4/4c/Pope_Leo_XI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1905000"/>
            <a:ext cx="230385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199" y="5334000"/>
            <a:ext cx="23038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Pope Leo XII (Anonymous).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33492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English Novelists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5257800" cy="451481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novel</a:t>
            </a:r>
            <a:r>
              <a:rPr lang="en-US" dirty="0" smtClean="0"/>
              <a:t> was the literary form of the century</a:t>
            </a:r>
          </a:p>
          <a:p>
            <a:pPr lvl="1"/>
            <a:r>
              <a:rPr lang="en-US" dirty="0" smtClean="0"/>
              <a:t>Portrayed the entire spectrum of human nature, the </a:t>
            </a:r>
            <a:r>
              <a:rPr lang="en-US" b="1" dirty="0" smtClean="0"/>
              <a:t>“human comedy”</a:t>
            </a:r>
          </a:p>
          <a:p>
            <a:pPr lvl="2"/>
            <a:r>
              <a:rPr lang="en-US" dirty="0" smtClean="0"/>
              <a:t>Used social archetypes to question modern social and moral issues</a:t>
            </a:r>
          </a:p>
          <a:p>
            <a:pPr lvl="2"/>
            <a:r>
              <a:rPr lang="en-US" dirty="0" smtClean="0"/>
              <a:t>Most common theme: the conflict between personal feeling and society’s expectations</a:t>
            </a:r>
            <a:endParaRPr lang="en-US" dirty="0"/>
          </a:p>
          <a:p>
            <a:pPr lvl="1"/>
            <a:r>
              <a:rPr lang="en-US" dirty="0" smtClean="0"/>
              <a:t>Dominant form: </a:t>
            </a:r>
            <a:r>
              <a:rPr lang="en-US" b="1" dirty="0" smtClean="0"/>
              <a:t>realism</a:t>
            </a:r>
          </a:p>
          <a:p>
            <a:pPr lvl="2"/>
            <a:r>
              <a:rPr lang="en-US" dirty="0" smtClean="0"/>
              <a:t>Realistic images of society, especially ordinary people</a:t>
            </a:r>
          </a:p>
          <a:p>
            <a:pPr lvl="2"/>
            <a:r>
              <a:rPr lang="en-US" dirty="0" smtClean="0"/>
              <a:t>Could be very direct, in order to present social problems (Chambers 731-732)</a:t>
            </a:r>
          </a:p>
          <a:p>
            <a:r>
              <a:rPr lang="en-US" dirty="0" smtClean="0"/>
              <a:t>English Novelists</a:t>
            </a:r>
          </a:p>
          <a:p>
            <a:pPr lvl="1"/>
            <a:r>
              <a:rPr lang="en-US" dirty="0" smtClean="0"/>
              <a:t>William Makepeace </a:t>
            </a:r>
            <a:r>
              <a:rPr lang="en-US" b="1" dirty="0" smtClean="0"/>
              <a:t>Thackeray</a:t>
            </a:r>
            <a:r>
              <a:rPr lang="en-US" dirty="0" smtClean="0"/>
              <a:t> (1811-1863)</a:t>
            </a:r>
          </a:p>
          <a:p>
            <a:pPr lvl="2"/>
            <a:r>
              <a:rPr lang="en-US" i="1" dirty="0" smtClean="0"/>
              <a:t>Vanity Fair</a:t>
            </a:r>
            <a:r>
              <a:rPr lang="en-US" dirty="0" smtClean="0"/>
              <a:t> (1848): revealing portrait </a:t>
            </a:r>
            <a:r>
              <a:rPr lang="en-US" dirty="0"/>
              <a:t>of London </a:t>
            </a:r>
            <a:r>
              <a:rPr lang="en-US" dirty="0" smtClean="0"/>
              <a:t>bourgeois society at the beginning of the century</a:t>
            </a:r>
          </a:p>
          <a:p>
            <a:pPr lvl="1"/>
            <a:r>
              <a:rPr lang="en-US" dirty="0" smtClean="0"/>
              <a:t>Charles </a:t>
            </a:r>
            <a:r>
              <a:rPr lang="en-US" b="1" dirty="0" smtClean="0"/>
              <a:t>Dickens</a:t>
            </a:r>
            <a:r>
              <a:rPr lang="en-US" dirty="0" smtClean="0"/>
              <a:t> (1812-1870)</a:t>
            </a:r>
          </a:p>
          <a:p>
            <a:pPr lvl="2"/>
            <a:r>
              <a:rPr lang="en-US" dirty="0" smtClean="0"/>
              <a:t>Demonstrated elements of Romanticism and Realism</a:t>
            </a:r>
          </a:p>
          <a:p>
            <a:pPr lvl="2"/>
            <a:r>
              <a:rPr lang="en-US" dirty="0" smtClean="0"/>
              <a:t>Critical of the bourgeoisie, who were rising in power</a:t>
            </a:r>
          </a:p>
          <a:p>
            <a:pPr lvl="2"/>
            <a:r>
              <a:rPr lang="en-US" dirty="0" smtClean="0"/>
              <a:t>Revealed the hardships of the first generation of industrial workers</a:t>
            </a:r>
          </a:p>
          <a:p>
            <a:pPr lvl="2"/>
            <a:r>
              <a:rPr lang="en-US" dirty="0" smtClean="0"/>
              <a:t>Novels included </a:t>
            </a:r>
            <a:r>
              <a:rPr lang="en-US" i="1" dirty="0" smtClean="0"/>
              <a:t>Oliver Twist</a:t>
            </a:r>
            <a:r>
              <a:rPr lang="en-US" dirty="0" smtClean="0"/>
              <a:t> (1838), </a:t>
            </a:r>
            <a:r>
              <a:rPr lang="en-US" i="1" dirty="0" smtClean="0"/>
              <a:t>David Copperfield</a:t>
            </a:r>
            <a:r>
              <a:rPr lang="en-US" dirty="0" smtClean="0"/>
              <a:t> (1850), and </a:t>
            </a:r>
            <a:r>
              <a:rPr lang="en-US" i="1" dirty="0" smtClean="0">
                <a:hlinkClick r:id="rId2"/>
              </a:rPr>
              <a:t>A Tale of Two Cities  </a:t>
            </a:r>
            <a:r>
              <a:rPr lang="en-US" dirty="0" smtClean="0"/>
              <a:t>(1859)</a:t>
            </a:r>
          </a:p>
          <a:p>
            <a:pPr lvl="1"/>
            <a:r>
              <a:rPr lang="en-US" dirty="0" smtClean="0"/>
              <a:t>Thomas </a:t>
            </a:r>
            <a:r>
              <a:rPr lang="en-US" b="1" dirty="0" smtClean="0"/>
              <a:t>Hardy</a:t>
            </a:r>
            <a:r>
              <a:rPr lang="en-US" dirty="0" smtClean="0"/>
              <a:t> (1840-1863)</a:t>
            </a:r>
          </a:p>
          <a:p>
            <a:pPr lvl="2"/>
            <a:r>
              <a:rPr lang="en-US" dirty="0" smtClean="0"/>
              <a:t>Much less sentimental compared to Dickens, believed that humans are victims of fate</a:t>
            </a:r>
          </a:p>
          <a:p>
            <a:pPr lvl="2"/>
            <a:r>
              <a:rPr lang="en-US" dirty="0" smtClean="0"/>
              <a:t>Novels: </a:t>
            </a:r>
            <a:r>
              <a:rPr lang="en-US" i="1" dirty="0" smtClean="0"/>
              <a:t>The Return of the Native </a:t>
            </a:r>
            <a:r>
              <a:rPr lang="en-US" dirty="0" smtClean="0"/>
              <a:t>(1878), </a:t>
            </a:r>
            <a:r>
              <a:rPr lang="en-US" i="1" dirty="0" smtClean="0"/>
              <a:t>The Mayor of </a:t>
            </a:r>
            <a:r>
              <a:rPr lang="en-US" i="1" dirty="0" err="1" smtClean="0"/>
              <a:t>Casterbridge</a:t>
            </a:r>
            <a:r>
              <a:rPr lang="en-US" i="1" dirty="0" smtClean="0"/>
              <a:t> </a:t>
            </a:r>
            <a:r>
              <a:rPr lang="en-US" dirty="0" smtClean="0"/>
              <a:t>(1886),</a:t>
            </a:r>
            <a:r>
              <a:rPr lang="en-US" i="1" dirty="0" smtClean="0"/>
              <a:t> Tess of the D’Urbervilles  </a:t>
            </a:r>
            <a:r>
              <a:rPr lang="en-US" dirty="0" smtClean="0"/>
              <a:t>(1891), and </a:t>
            </a:r>
            <a:r>
              <a:rPr lang="en-US" i="1" dirty="0" smtClean="0"/>
              <a:t>Jude the Obscure </a:t>
            </a:r>
            <a:r>
              <a:rPr lang="en-US" dirty="0" smtClean="0"/>
              <a:t>(1895) (</a:t>
            </a:r>
            <a:r>
              <a:rPr lang="en-US" dirty="0" err="1" smtClean="0"/>
              <a:t>Viault</a:t>
            </a:r>
            <a:r>
              <a:rPr lang="en-US" dirty="0" smtClean="0"/>
              <a:t> 347)</a:t>
            </a:r>
          </a:p>
        </p:txBody>
      </p:sp>
      <p:pic>
        <p:nvPicPr>
          <p:cNvPr id="9218" name="Picture 2" descr="File:Dickens Gurney h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7400"/>
            <a:ext cx="2393786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2200" y="5554663"/>
            <a:ext cx="2514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Charles Dickens (</a:t>
            </a:r>
            <a:r>
              <a:rPr lang="en-US" sz="1300" i="1" dirty="0" smtClean="0"/>
              <a:t>Charles</a:t>
            </a:r>
            <a:r>
              <a:rPr lang="en-US" sz="1300" dirty="0" smtClean="0"/>
              <a:t>)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23771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Russian Novelists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38388"/>
            <a:ext cx="5715000" cy="42100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nineteenth century was a golden age for Russian literature</a:t>
            </a:r>
          </a:p>
          <a:p>
            <a:pPr lvl="1"/>
            <a:r>
              <a:rPr lang="en-US" dirty="0" smtClean="0"/>
              <a:t>Leo </a:t>
            </a:r>
            <a:r>
              <a:rPr lang="en-US" b="1" dirty="0" smtClean="0"/>
              <a:t>Tolstoy</a:t>
            </a:r>
            <a:r>
              <a:rPr lang="en-US" dirty="0" smtClean="0"/>
              <a:t> (1828-1910)</a:t>
            </a:r>
          </a:p>
          <a:p>
            <a:pPr lvl="2"/>
            <a:r>
              <a:rPr lang="en-US" i="1" dirty="0" smtClean="0"/>
              <a:t>War and Peace </a:t>
            </a:r>
            <a:r>
              <a:rPr lang="en-US" dirty="0" smtClean="0"/>
              <a:t>(1865-69): epic novel set during the time of Napoleon’s invasion of Russia</a:t>
            </a:r>
          </a:p>
          <a:p>
            <a:pPr lvl="2"/>
            <a:r>
              <a:rPr lang="en-US" i="1" dirty="0" smtClean="0"/>
              <a:t>Anna Karenina </a:t>
            </a:r>
            <a:r>
              <a:rPr lang="en-US" dirty="0" smtClean="0"/>
              <a:t>(1875-77): a realistic portrayal of life in the Russian capital, St. Petersburg</a:t>
            </a:r>
          </a:p>
          <a:p>
            <a:pPr lvl="1"/>
            <a:r>
              <a:rPr lang="en-US" dirty="0" smtClean="0"/>
              <a:t>Ivan </a:t>
            </a:r>
            <a:r>
              <a:rPr lang="en-US" b="1" dirty="0" smtClean="0"/>
              <a:t>Turgenev</a:t>
            </a:r>
            <a:r>
              <a:rPr lang="en-US" dirty="0" smtClean="0"/>
              <a:t> (1818-1883)</a:t>
            </a:r>
          </a:p>
          <a:p>
            <a:pPr lvl="2"/>
            <a:r>
              <a:rPr lang="en-US" i="1" dirty="0" smtClean="0"/>
              <a:t>Fathers and Sons </a:t>
            </a:r>
            <a:r>
              <a:rPr lang="en-US" dirty="0" smtClean="0"/>
              <a:t>(1861): conflict between the older, conservative Russians, and the younger generation that took up the radical </a:t>
            </a:r>
            <a:r>
              <a:rPr lang="en-US" b="1" dirty="0"/>
              <a:t>nihilism </a:t>
            </a:r>
            <a:r>
              <a:rPr lang="en-US" dirty="0"/>
              <a:t>(existence is </a:t>
            </a:r>
            <a:r>
              <a:rPr lang="en-US" dirty="0" smtClean="0"/>
              <a:t>useless)</a:t>
            </a:r>
            <a:endParaRPr lang="en-US" dirty="0"/>
          </a:p>
          <a:p>
            <a:pPr lvl="1"/>
            <a:r>
              <a:rPr lang="en-US" dirty="0" smtClean="0"/>
              <a:t>Feodor </a:t>
            </a:r>
            <a:r>
              <a:rPr lang="en-US" b="1" dirty="0" smtClean="0"/>
              <a:t>Dostoyevsky</a:t>
            </a:r>
            <a:r>
              <a:rPr lang="en-US" dirty="0" smtClean="0"/>
              <a:t> (1821-1881)</a:t>
            </a:r>
          </a:p>
          <a:p>
            <a:pPr lvl="2"/>
            <a:r>
              <a:rPr lang="en-US" dirty="0" smtClean="0"/>
              <a:t>Russian nationalist and psychological analyst</a:t>
            </a:r>
          </a:p>
          <a:p>
            <a:pPr lvl="2"/>
            <a:r>
              <a:rPr lang="en-US" dirty="0" smtClean="0"/>
              <a:t>Mystical belief that humanity could only by purified through suffering</a:t>
            </a:r>
          </a:p>
          <a:p>
            <a:pPr lvl="2"/>
            <a:r>
              <a:rPr lang="en-US" dirty="0" smtClean="0"/>
              <a:t>Novels: </a:t>
            </a:r>
            <a:r>
              <a:rPr lang="en-US" i="1" dirty="0" smtClean="0">
                <a:hlinkClick r:id="rId2"/>
              </a:rPr>
              <a:t>Crime and Punishment</a:t>
            </a:r>
            <a:r>
              <a:rPr lang="en-US" dirty="0" smtClean="0">
                <a:hlinkClick r:id="rId2"/>
              </a:rPr>
              <a:t> </a:t>
            </a:r>
            <a:r>
              <a:rPr lang="en-US" dirty="0" smtClean="0"/>
              <a:t>(1866), </a:t>
            </a:r>
            <a:r>
              <a:rPr lang="en-US" i="1" dirty="0" smtClean="0"/>
              <a:t>The Idiot</a:t>
            </a:r>
            <a:r>
              <a:rPr lang="en-US" dirty="0" smtClean="0"/>
              <a:t> (1868), and </a:t>
            </a:r>
            <a:r>
              <a:rPr lang="en-US" i="1" dirty="0" smtClean="0"/>
              <a:t>The Brothers Karamazov</a:t>
            </a:r>
            <a:r>
              <a:rPr lang="en-US" dirty="0" smtClean="0"/>
              <a:t> (1879-80)</a:t>
            </a:r>
          </a:p>
          <a:p>
            <a:pPr lvl="1"/>
            <a:r>
              <a:rPr lang="en-US" dirty="0" smtClean="0"/>
              <a:t>Anton Chekhov (1860-1904)</a:t>
            </a:r>
          </a:p>
          <a:p>
            <a:pPr lvl="2"/>
            <a:r>
              <a:rPr lang="en-US" dirty="0" smtClean="0"/>
              <a:t>Wrote plays about the provincial gentry before the first World War</a:t>
            </a:r>
          </a:p>
          <a:p>
            <a:pPr lvl="2"/>
            <a:r>
              <a:rPr lang="en-US" dirty="0" smtClean="0"/>
              <a:t>Produced in the Moscow Art Theatre under the direction of Konstantin </a:t>
            </a:r>
            <a:r>
              <a:rPr lang="en-US" dirty="0" err="1" smtClean="0"/>
              <a:t>Stainislavsky</a:t>
            </a:r>
            <a:r>
              <a:rPr lang="en-US" dirty="0" smtClean="0"/>
              <a:t> (1863-1938)</a:t>
            </a:r>
          </a:p>
          <a:p>
            <a:pPr lvl="2"/>
            <a:r>
              <a:rPr lang="en-US" dirty="0" smtClean="0"/>
              <a:t>Plays: </a:t>
            </a:r>
            <a:r>
              <a:rPr lang="en-US" i="1" dirty="0" smtClean="0"/>
              <a:t>The Sea Gull</a:t>
            </a:r>
            <a:r>
              <a:rPr lang="en-US" dirty="0" smtClean="0"/>
              <a:t> (1896), </a:t>
            </a:r>
            <a:r>
              <a:rPr lang="en-US" i="1" dirty="0" smtClean="0"/>
              <a:t>Uncle </a:t>
            </a:r>
            <a:r>
              <a:rPr lang="en-US" i="1" dirty="0" err="1" smtClean="0"/>
              <a:t>Vanya</a:t>
            </a:r>
            <a:r>
              <a:rPr lang="en-US" i="1" dirty="0" smtClean="0"/>
              <a:t> </a:t>
            </a:r>
            <a:r>
              <a:rPr lang="en-US" dirty="0" smtClean="0"/>
              <a:t>(1899), </a:t>
            </a:r>
            <a:r>
              <a:rPr lang="en-US" i="1" dirty="0" smtClean="0"/>
              <a:t>The Three Sisters </a:t>
            </a:r>
            <a:r>
              <a:rPr lang="en-US" dirty="0" smtClean="0"/>
              <a:t>(1901), and </a:t>
            </a:r>
            <a:r>
              <a:rPr lang="en-US" i="1" dirty="0" smtClean="0"/>
              <a:t>The Cherry Orchard</a:t>
            </a:r>
            <a:r>
              <a:rPr lang="en-US" dirty="0" smtClean="0"/>
              <a:t> (1904) (</a:t>
            </a:r>
            <a:r>
              <a:rPr lang="en-US" dirty="0" err="1" smtClean="0"/>
              <a:t>Viault</a:t>
            </a:r>
            <a:r>
              <a:rPr lang="en-US" dirty="0" smtClean="0"/>
              <a:t> 348)</a:t>
            </a:r>
          </a:p>
        </p:txBody>
      </p:sp>
      <p:pic>
        <p:nvPicPr>
          <p:cNvPr id="10242" name="Picture 2" descr="http://upload.wikimedia.org/wikipedia/commons/c/c6/L.N.Tolstoy_Prokudin-Gors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14" y="2133600"/>
            <a:ext cx="2286381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914" y="5486400"/>
            <a:ext cx="22863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Leo Tolstoy in 1908 (</a:t>
            </a:r>
            <a:r>
              <a:rPr lang="en-US" sz="1300" dirty="0" err="1" smtClean="0"/>
              <a:t>Prokudin-Gorsky</a:t>
            </a:r>
            <a:r>
              <a:rPr lang="en-US" sz="1300" dirty="0" smtClean="0"/>
              <a:t>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05309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50" dirty="0">
                <a:solidFill>
                  <a:schemeClr val="accent3"/>
                </a:solidFill>
              </a:rPr>
              <a:t>French Novelists and </a:t>
            </a:r>
            <a:r>
              <a:rPr lang="en-US" sz="4450" dirty="0" smtClean="0">
                <a:solidFill>
                  <a:schemeClr val="accent3"/>
                </a:solidFill>
              </a:rPr>
              <a:t>Naturalism</a:t>
            </a:r>
            <a:endParaRPr lang="en-US" sz="44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38388"/>
            <a:ext cx="6019800" cy="436241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French Novelists</a:t>
            </a:r>
          </a:p>
          <a:p>
            <a:pPr lvl="1"/>
            <a:r>
              <a:rPr lang="en-US" dirty="0" err="1" smtClean="0"/>
              <a:t>Gustave</a:t>
            </a:r>
            <a:r>
              <a:rPr lang="en-US" dirty="0" smtClean="0"/>
              <a:t> </a:t>
            </a:r>
            <a:r>
              <a:rPr lang="en-US" b="1" dirty="0" smtClean="0"/>
              <a:t>Flaubert</a:t>
            </a:r>
            <a:r>
              <a:rPr lang="en-US" dirty="0" smtClean="0"/>
              <a:t> (1821-1880)</a:t>
            </a:r>
          </a:p>
          <a:p>
            <a:pPr lvl="2"/>
            <a:r>
              <a:rPr lang="en-US" i="1" dirty="0" smtClean="0"/>
              <a:t>Madame Bovary </a:t>
            </a:r>
            <a:r>
              <a:rPr lang="en-US" dirty="0" smtClean="0"/>
              <a:t>(1857): first great work of literary realism</a:t>
            </a:r>
          </a:p>
          <a:p>
            <a:pPr lvl="3"/>
            <a:r>
              <a:rPr lang="en-US" dirty="0" smtClean="0"/>
              <a:t>Scandalous novel that chronicled the adultery of a physician’s wife</a:t>
            </a:r>
          </a:p>
          <a:p>
            <a:pPr lvl="1"/>
            <a:r>
              <a:rPr lang="en-US" b="1" dirty="0" smtClean="0"/>
              <a:t>Anatole France </a:t>
            </a:r>
            <a:r>
              <a:rPr lang="en-US" dirty="0" smtClean="0"/>
              <a:t>(1844-1924)</a:t>
            </a:r>
          </a:p>
          <a:p>
            <a:pPr lvl="2"/>
            <a:r>
              <a:rPr lang="en-US" dirty="0" smtClean="0"/>
              <a:t>Enjoyed satirizing Christianity and bourgeois society</a:t>
            </a:r>
          </a:p>
          <a:p>
            <a:pPr lvl="2"/>
            <a:r>
              <a:rPr lang="en-US" dirty="0" smtClean="0"/>
              <a:t>Novels: </a:t>
            </a:r>
            <a:r>
              <a:rPr lang="en-US" i="1" dirty="0" smtClean="0"/>
              <a:t>The Revolt of the Angels </a:t>
            </a:r>
            <a:r>
              <a:rPr lang="en-US" dirty="0" smtClean="0"/>
              <a:t>(1914) and </a:t>
            </a:r>
            <a:r>
              <a:rPr lang="en-US" i="1" dirty="0" smtClean="0"/>
              <a:t>Penguin Island </a:t>
            </a:r>
            <a:r>
              <a:rPr lang="en-US" dirty="0" smtClean="0"/>
              <a:t>(1908)</a:t>
            </a:r>
          </a:p>
          <a:p>
            <a:r>
              <a:rPr lang="en-US" b="1" dirty="0" smtClean="0"/>
              <a:t>Naturalism</a:t>
            </a:r>
            <a:r>
              <a:rPr lang="en-US" dirty="0" smtClean="0"/>
              <a:t>: the focus on social evils in literature</a:t>
            </a:r>
          </a:p>
          <a:p>
            <a:pPr lvl="1"/>
            <a:r>
              <a:rPr lang="en-US" dirty="0" smtClean="0"/>
              <a:t>Usually in considerable detail</a:t>
            </a:r>
          </a:p>
          <a:p>
            <a:pPr lvl="2"/>
            <a:r>
              <a:rPr lang="en-US" dirty="0" smtClean="0"/>
              <a:t>Really took off in the final years of the nineteenth century</a:t>
            </a:r>
          </a:p>
          <a:p>
            <a:pPr lvl="1"/>
            <a:r>
              <a:rPr lang="en-US" dirty="0" err="1" smtClean="0"/>
              <a:t>Émile</a:t>
            </a:r>
            <a:r>
              <a:rPr lang="en-US" dirty="0" smtClean="0"/>
              <a:t> </a:t>
            </a:r>
            <a:r>
              <a:rPr lang="en-US" b="1" dirty="0" smtClean="0"/>
              <a:t>Zola</a:t>
            </a:r>
            <a:r>
              <a:rPr lang="en-US" dirty="0" smtClean="0"/>
              <a:t> (1840-1902), France</a:t>
            </a:r>
          </a:p>
          <a:p>
            <a:pPr lvl="2"/>
            <a:r>
              <a:rPr lang="en-US" dirty="0" smtClean="0"/>
              <a:t>Wrote about the social problems of industrial society</a:t>
            </a:r>
          </a:p>
          <a:p>
            <a:pPr lvl="2"/>
            <a:r>
              <a:rPr lang="en-US" i="1" dirty="0" smtClean="0"/>
              <a:t>Nana</a:t>
            </a:r>
            <a:r>
              <a:rPr lang="en-US" dirty="0" smtClean="0"/>
              <a:t> (1880) about prostitution and </a:t>
            </a:r>
            <a:r>
              <a:rPr lang="en-US" i="1" dirty="0" smtClean="0"/>
              <a:t>Germinal</a:t>
            </a:r>
            <a:r>
              <a:rPr lang="en-US" dirty="0" smtClean="0"/>
              <a:t> (1885) about the miserable lives of coal miners</a:t>
            </a:r>
          </a:p>
          <a:p>
            <a:pPr lvl="1"/>
            <a:r>
              <a:rPr lang="en-US" dirty="0" err="1" smtClean="0"/>
              <a:t>Henrik</a:t>
            </a:r>
            <a:r>
              <a:rPr lang="en-US" dirty="0" smtClean="0"/>
              <a:t> </a:t>
            </a:r>
            <a:r>
              <a:rPr lang="en-US" b="1" dirty="0" smtClean="0"/>
              <a:t>Ibsen</a:t>
            </a:r>
            <a:r>
              <a:rPr lang="en-US" dirty="0" smtClean="0"/>
              <a:t> (1828-1906), Norway</a:t>
            </a:r>
          </a:p>
          <a:p>
            <a:pPr lvl="2"/>
            <a:r>
              <a:rPr lang="en-US" dirty="0" smtClean="0"/>
              <a:t>Attacked the values of bourgeois society</a:t>
            </a:r>
          </a:p>
          <a:p>
            <a:pPr lvl="2"/>
            <a:r>
              <a:rPr lang="en-US" i="1" dirty="0" smtClean="0"/>
              <a:t>A Doll’s House </a:t>
            </a:r>
            <a:r>
              <a:rPr lang="en-US" dirty="0" smtClean="0"/>
              <a:t>(1879): powerful statement on women’s rights</a:t>
            </a:r>
          </a:p>
          <a:p>
            <a:pPr lvl="2"/>
            <a:r>
              <a:rPr lang="en-US" i="1" dirty="0" smtClean="0"/>
              <a:t>An Enemy of the People </a:t>
            </a:r>
            <a:r>
              <a:rPr lang="en-US" dirty="0" smtClean="0"/>
              <a:t>(1882): the story of a town that rebelled against a physician who revealed that the waters of the town’s prized spa were contaminated (</a:t>
            </a:r>
            <a:r>
              <a:rPr lang="en-US" dirty="0" err="1" smtClean="0"/>
              <a:t>Viault</a:t>
            </a:r>
            <a:r>
              <a:rPr lang="en-US" dirty="0" smtClean="0"/>
              <a:t> 348-349)</a:t>
            </a:r>
          </a:p>
        </p:txBody>
      </p:sp>
      <p:pic>
        <p:nvPicPr>
          <p:cNvPr id="11266" name="Picture 2" descr="http://upload.wikimedia.org/wikipedia/commons/5/5b/Gustave_Flaubert_yo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27477"/>
            <a:ext cx="21336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6914" y="5684703"/>
            <a:ext cx="22863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/>
              <a:t>Gustave</a:t>
            </a:r>
            <a:r>
              <a:rPr lang="en-US" sz="1300" dirty="0"/>
              <a:t> </a:t>
            </a:r>
            <a:r>
              <a:rPr lang="en-US" sz="1300" dirty="0" smtClean="0"/>
              <a:t>Flaubert (</a:t>
            </a:r>
            <a:r>
              <a:rPr lang="en-US" sz="1300" dirty="0" err="1" smtClean="0"/>
              <a:t>Gustave</a:t>
            </a:r>
            <a:r>
              <a:rPr lang="en-US" sz="1300" dirty="0" smtClean="0"/>
              <a:t>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443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</Template>
  <TotalTime>693</TotalTime>
  <Words>2334</Words>
  <Application>Microsoft Office PowerPoint</Application>
  <PresentationFormat>On-screen Show (4:3)</PresentationFormat>
  <Paragraphs>251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Rage Italic</vt:lpstr>
      <vt:lpstr>Times New Roman</vt:lpstr>
      <vt:lpstr>Cambria</vt:lpstr>
      <vt:lpstr>Bradley Hand ITC TT-Bold</vt:lpstr>
      <vt:lpstr>Tunga</vt:lpstr>
      <vt:lpstr>Sketchbook</vt:lpstr>
      <vt:lpstr>Nineteenth Century Culture</vt:lpstr>
      <vt:lpstr>The Divisions of Culture</vt:lpstr>
      <vt:lpstr>Cultural Life</vt:lpstr>
      <vt:lpstr>Public Outreach</vt:lpstr>
      <vt:lpstr>Skepticism and the Protestants</vt:lpstr>
      <vt:lpstr>The Jews and Catholics</vt:lpstr>
      <vt:lpstr>English Novelists</vt:lpstr>
      <vt:lpstr>Russian Novelists</vt:lpstr>
      <vt:lpstr>French Novelists and Naturalism</vt:lpstr>
      <vt:lpstr>Opera</vt:lpstr>
      <vt:lpstr>Romanticism and Nationalism</vt:lpstr>
      <vt:lpstr>Innovations</vt:lpstr>
      <vt:lpstr>Impressionism</vt:lpstr>
      <vt:lpstr>Impression: Sunrise</vt:lpstr>
      <vt:lpstr>Post-Impressionism</vt:lpstr>
      <vt:lpstr>Montagne Sainte-Victoire</vt:lpstr>
      <vt:lpstr>Fauvism, Cubism, and Sculpture</vt:lpstr>
      <vt:lpstr>Guernica</vt:lpstr>
      <vt:lpstr>Further Research Links</vt:lpstr>
      <vt:lpstr>Works Cited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Nineteenth Century Culture</dc:title>
  <dc:creator>Tushar Jois</dc:creator>
  <cp:lastModifiedBy>Tushar Jois</cp:lastModifiedBy>
  <cp:revision>83</cp:revision>
  <dcterms:created xsi:type="dcterms:W3CDTF">2013-01-26T22:08:39Z</dcterms:created>
  <dcterms:modified xsi:type="dcterms:W3CDTF">2013-01-28T07:13:53Z</dcterms:modified>
</cp:coreProperties>
</file>